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1" r:id="rId8"/>
    <p:sldId id="273" r:id="rId9"/>
    <p:sldId id="260" r:id="rId10"/>
    <p:sldId id="274" r:id="rId11"/>
    <p:sldId id="264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AD7"/>
    <a:srgbClr val="75B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89E42-58FC-7443-98C3-32855A4A98E2}" v="138" dt="2022-12-14T14:15:07.556"/>
    <p1510:client id="{A2198C25-E4EE-D9EC-7D95-E57FB79A6A36}" v="46" dt="2023-01-19T13:49:00.280"/>
    <p1510:client id="{BC525BDC-7CF0-410D-BD10-23C8D8E1AFEC}" v="59" dt="2022-12-14T14:02:50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 Mittelmeijer" userId="S::josmittelmeijer@omroephouten.nl::42f275e5-9830-4f36-a5c1-05988d5eb9da" providerId="AD" clId="Web-{BC525BDC-7CF0-410D-BD10-23C8D8E1AFEC}"/>
    <pc:docChg chg="modSld">
      <pc:chgData name="Jos Mittelmeijer" userId="S::josmittelmeijer@omroephouten.nl::42f275e5-9830-4f36-a5c1-05988d5eb9da" providerId="AD" clId="Web-{BC525BDC-7CF0-410D-BD10-23C8D8E1AFEC}" dt="2022-12-14T14:02:50.801" v="55"/>
      <pc:docMkLst>
        <pc:docMk/>
      </pc:docMkLst>
      <pc:sldChg chg="modSp">
        <pc:chgData name="Jos Mittelmeijer" userId="S::josmittelmeijer@omroephouten.nl::42f275e5-9830-4f36-a5c1-05988d5eb9da" providerId="AD" clId="Web-{BC525BDC-7CF0-410D-BD10-23C8D8E1AFEC}" dt="2022-12-14T13:59:38.233" v="16" actId="20577"/>
        <pc:sldMkLst>
          <pc:docMk/>
          <pc:sldMk cId="1024855100" sldId="256"/>
        </pc:sldMkLst>
        <pc:spChg chg="mod">
          <ac:chgData name="Jos Mittelmeijer" userId="S::josmittelmeijer@omroephouten.nl::42f275e5-9830-4f36-a5c1-05988d5eb9da" providerId="AD" clId="Web-{BC525BDC-7CF0-410D-BD10-23C8D8E1AFEC}" dt="2022-12-14T13:59:00.670" v="1" actId="20577"/>
          <ac:spMkLst>
            <pc:docMk/>
            <pc:sldMk cId="1024855100" sldId="256"/>
            <ac:spMk id="2" creationId="{959E303F-E3D4-4820-B8CC-331B4FB59DF7}"/>
          </ac:spMkLst>
        </pc:spChg>
        <pc:spChg chg="mod">
          <ac:chgData name="Jos Mittelmeijer" userId="S::josmittelmeijer@omroephouten.nl::42f275e5-9830-4f36-a5c1-05988d5eb9da" providerId="AD" clId="Web-{BC525BDC-7CF0-410D-BD10-23C8D8E1AFEC}" dt="2022-12-14T13:59:38.233" v="16" actId="20577"/>
          <ac:spMkLst>
            <pc:docMk/>
            <pc:sldMk cId="1024855100" sldId="256"/>
            <ac:spMk id="3" creationId="{8115A668-0DF2-4F24-B855-29A03E033569}"/>
          </ac:spMkLst>
        </pc:spChg>
      </pc:sldChg>
      <pc:sldChg chg="modSp">
        <pc:chgData name="Jos Mittelmeijer" userId="S::josmittelmeijer@omroephouten.nl::42f275e5-9830-4f36-a5c1-05988d5eb9da" providerId="AD" clId="Web-{BC525BDC-7CF0-410D-BD10-23C8D8E1AFEC}" dt="2022-12-14T14:00:15.719" v="26" actId="20577"/>
        <pc:sldMkLst>
          <pc:docMk/>
          <pc:sldMk cId="106736287" sldId="258"/>
        </pc:sldMkLst>
        <pc:spChg chg="mod">
          <ac:chgData name="Jos Mittelmeijer" userId="S::josmittelmeijer@omroephouten.nl::42f275e5-9830-4f36-a5c1-05988d5eb9da" providerId="AD" clId="Web-{BC525BDC-7CF0-410D-BD10-23C8D8E1AFEC}" dt="2022-12-14T14:00:15.719" v="26" actId="20577"/>
          <ac:spMkLst>
            <pc:docMk/>
            <pc:sldMk cId="106736287" sldId="258"/>
            <ac:spMk id="4" creationId="{17FFF143-081F-477F-86C6-CEE849F7DC60}"/>
          </ac:spMkLst>
        </pc:spChg>
        <pc:spChg chg="mod">
          <ac:chgData name="Jos Mittelmeijer" userId="S::josmittelmeijer@omroephouten.nl::42f275e5-9830-4f36-a5c1-05988d5eb9da" providerId="AD" clId="Web-{BC525BDC-7CF0-410D-BD10-23C8D8E1AFEC}" dt="2022-12-14T13:59:57.874" v="19" actId="20577"/>
          <ac:spMkLst>
            <pc:docMk/>
            <pc:sldMk cId="106736287" sldId="258"/>
            <ac:spMk id="6" creationId="{925C749F-E60A-43C7-8F41-7ADD5EE54516}"/>
          </ac:spMkLst>
        </pc:spChg>
      </pc:sldChg>
      <pc:sldChg chg="addSp delSp modSp">
        <pc:chgData name="Jos Mittelmeijer" userId="S::josmittelmeijer@omroephouten.nl::42f275e5-9830-4f36-a5c1-05988d5eb9da" providerId="AD" clId="Web-{BC525BDC-7CF0-410D-BD10-23C8D8E1AFEC}" dt="2022-12-14T14:02:28.894" v="53" actId="1076"/>
        <pc:sldMkLst>
          <pc:docMk/>
          <pc:sldMk cId="1047201509" sldId="267"/>
        </pc:sldMkLst>
        <pc:picChg chg="add mod">
          <ac:chgData name="Jos Mittelmeijer" userId="S::josmittelmeijer@omroephouten.nl::42f275e5-9830-4f36-a5c1-05988d5eb9da" providerId="AD" clId="Web-{BC525BDC-7CF0-410D-BD10-23C8D8E1AFEC}" dt="2022-12-14T14:02:28.894" v="53" actId="1076"/>
          <ac:picMkLst>
            <pc:docMk/>
            <pc:sldMk cId="1047201509" sldId="267"/>
            <ac:picMk id="3" creationId="{2BBB8920-F825-A575-9F4F-9A65C2FEF214}"/>
          </ac:picMkLst>
        </pc:picChg>
        <pc:picChg chg="del">
          <ac:chgData name="Jos Mittelmeijer" userId="S::josmittelmeijer@omroephouten.nl::42f275e5-9830-4f36-a5c1-05988d5eb9da" providerId="AD" clId="Web-{BC525BDC-7CF0-410D-BD10-23C8D8E1AFEC}" dt="2022-12-14T14:01:15.314" v="45"/>
          <ac:picMkLst>
            <pc:docMk/>
            <pc:sldMk cId="1047201509" sldId="267"/>
            <ac:picMk id="12" creationId="{989AA5CF-04ED-4867-88CC-CE5CC3E93285}"/>
          </ac:picMkLst>
        </pc:picChg>
      </pc:sldChg>
      <pc:sldChg chg="delSp">
        <pc:chgData name="Jos Mittelmeijer" userId="S::josmittelmeijer@omroephouten.nl::42f275e5-9830-4f36-a5c1-05988d5eb9da" providerId="AD" clId="Web-{BC525BDC-7CF0-410D-BD10-23C8D8E1AFEC}" dt="2022-12-14T14:02:50.801" v="55"/>
        <pc:sldMkLst>
          <pc:docMk/>
          <pc:sldMk cId="893087075" sldId="268"/>
        </pc:sldMkLst>
        <pc:picChg chg="del">
          <ac:chgData name="Jos Mittelmeijer" userId="S::josmittelmeijer@omroephouten.nl::42f275e5-9830-4f36-a5c1-05988d5eb9da" providerId="AD" clId="Web-{BC525BDC-7CF0-410D-BD10-23C8D8E1AFEC}" dt="2022-12-14T14:02:50.801" v="55"/>
          <ac:picMkLst>
            <pc:docMk/>
            <pc:sldMk cId="893087075" sldId="268"/>
            <ac:picMk id="5" creationId="{BD21BE50-E80F-4189-9071-E885399D1318}"/>
          </ac:picMkLst>
        </pc:picChg>
        <pc:picChg chg="del">
          <ac:chgData name="Jos Mittelmeijer" userId="S::josmittelmeijer@omroephouten.nl::42f275e5-9830-4f36-a5c1-05988d5eb9da" providerId="AD" clId="Web-{BC525BDC-7CF0-410D-BD10-23C8D8E1AFEC}" dt="2022-12-14T14:02:50.801" v="54"/>
          <ac:picMkLst>
            <pc:docMk/>
            <pc:sldMk cId="893087075" sldId="268"/>
            <ac:picMk id="6" creationId="{6B59E932-CF8A-4023-8C9A-7AAF1ECA545B}"/>
          </ac:picMkLst>
        </pc:picChg>
      </pc:sldChg>
      <pc:sldChg chg="modSp">
        <pc:chgData name="Jos Mittelmeijer" userId="S::josmittelmeijer@omroephouten.nl::42f275e5-9830-4f36-a5c1-05988d5eb9da" providerId="AD" clId="Web-{BC525BDC-7CF0-410D-BD10-23C8D8E1AFEC}" dt="2022-12-14T14:00:48.423" v="44" actId="20577"/>
        <pc:sldMkLst>
          <pc:docMk/>
          <pc:sldMk cId="51468193" sldId="271"/>
        </pc:sldMkLst>
        <pc:spChg chg="mod">
          <ac:chgData name="Jos Mittelmeijer" userId="S::josmittelmeijer@omroephouten.nl::42f275e5-9830-4f36-a5c1-05988d5eb9da" providerId="AD" clId="Web-{BC525BDC-7CF0-410D-BD10-23C8D8E1AFEC}" dt="2022-12-14T14:00:48.423" v="44" actId="20577"/>
          <ac:spMkLst>
            <pc:docMk/>
            <pc:sldMk cId="51468193" sldId="271"/>
            <ac:spMk id="3" creationId="{8502F3A3-03D3-4E24-871F-CBC952546056}"/>
          </ac:spMkLst>
        </pc:spChg>
      </pc:sldChg>
    </pc:docChg>
  </pc:docChgLst>
  <pc:docChgLst>
    <pc:chgData name="Jos Mittelmeijer" userId="42f275e5-9830-4f36-a5c1-05988d5eb9da" providerId="ADAL" clId="{01E89E42-58FC-7443-98C3-32855A4A98E2}"/>
    <pc:docChg chg="modSld">
      <pc:chgData name="Jos Mittelmeijer" userId="42f275e5-9830-4f36-a5c1-05988d5eb9da" providerId="ADAL" clId="{01E89E42-58FC-7443-98C3-32855A4A98E2}" dt="2022-12-14T14:17:47.657" v="201" actId="14100"/>
      <pc:docMkLst>
        <pc:docMk/>
      </pc:docMkLst>
      <pc:sldChg chg="modSp">
        <pc:chgData name="Jos Mittelmeijer" userId="42f275e5-9830-4f36-a5c1-05988d5eb9da" providerId="ADAL" clId="{01E89E42-58FC-7443-98C3-32855A4A98E2}" dt="2022-12-14T14:15:07.556" v="165" actId="20577"/>
        <pc:sldMkLst>
          <pc:docMk/>
          <pc:sldMk cId="452887338" sldId="264"/>
        </pc:sldMkLst>
        <pc:graphicFrameChg chg="mod">
          <ac:chgData name="Jos Mittelmeijer" userId="42f275e5-9830-4f36-a5c1-05988d5eb9da" providerId="ADAL" clId="{01E89E42-58FC-7443-98C3-32855A4A98E2}" dt="2022-12-14T14:15:07.556" v="165" actId="20577"/>
          <ac:graphicFrameMkLst>
            <pc:docMk/>
            <pc:sldMk cId="452887338" sldId="264"/>
            <ac:graphicFrameMk id="4" creationId="{B9C4AD65-4A92-42B0-87AD-446B2B74BB5C}"/>
          </ac:graphicFrameMkLst>
        </pc:graphicFrameChg>
      </pc:sldChg>
      <pc:sldChg chg="modSp mod">
        <pc:chgData name="Jos Mittelmeijer" userId="42f275e5-9830-4f36-a5c1-05988d5eb9da" providerId="ADAL" clId="{01E89E42-58FC-7443-98C3-32855A4A98E2}" dt="2022-12-14T14:17:47.657" v="201" actId="14100"/>
        <pc:sldMkLst>
          <pc:docMk/>
          <pc:sldMk cId="282566635" sldId="266"/>
        </pc:sldMkLst>
        <pc:spChg chg="mod">
          <ac:chgData name="Jos Mittelmeijer" userId="42f275e5-9830-4f36-a5c1-05988d5eb9da" providerId="ADAL" clId="{01E89E42-58FC-7443-98C3-32855A4A98E2}" dt="2022-12-14T14:11:02.426" v="42" actId="20577"/>
          <ac:spMkLst>
            <pc:docMk/>
            <pc:sldMk cId="282566635" sldId="266"/>
            <ac:spMk id="3" creationId="{0958CFF5-2B78-42FB-92D4-5E24EBD37419}"/>
          </ac:spMkLst>
        </pc:spChg>
        <pc:picChg chg="mod">
          <ac:chgData name="Jos Mittelmeijer" userId="42f275e5-9830-4f36-a5c1-05988d5eb9da" providerId="ADAL" clId="{01E89E42-58FC-7443-98C3-32855A4A98E2}" dt="2022-12-14T14:17:47.657" v="201" actId="14100"/>
          <ac:picMkLst>
            <pc:docMk/>
            <pc:sldMk cId="282566635" sldId="266"/>
            <ac:picMk id="5" creationId="{68B06CAA-78FC-4B61-89C7-AF719E08AD64}"/>
          </ac:picMkLst>
        </pc:picChg>
      </pc:sldChg>
      <pc:sldChg chg="modSp mod">
        <pc:chgData name="Jos Mittelmeijer" userId="42f275e5-9830-4f36-a5c1-05988d5eb9da" providerId="ADAL" clId="{01E89E42-58FC-7443-98C3-32855A4A98E2}" dt="2022-12-14T14:10:37.780" v="41" actId="2711"/>
        <pc:sldMkLst>
          <pc:docMk/>
          <pc:sldMk cId="1047201509" sldId="267"/>
        </pc:sldMkLst>
        <pc:spChg chg="mod">
          <ac:chgData name="Jos Mittelmeijer" userId="42f275e5-9830-4f36-a5c1-05988d5eb9da" providerId="ADAL" clId="{01E89E42-58FC-7443-98C3-32855A4A98E2}" dt="2022-12-14T14:10:37.780" v="41" actId="2711"/>
          <ac:spMkLst>
            <pc:docMk/>
            <pc:sldMk cId="1047201509" sldId="267"/>
            <ac:spMk id="2" creationId="{3CE30B35-0D28-49E5-B96A-5E63CC00EE31}"/>
          </ac:spMkLst>
        </pc:spChg>
        <pc:picChg chg="mod">
          <ac:chgData name="Jos Mittelmeijer" userId="42f275e5-9830-4f36-a5c1-05988d5eb9da" providerId="ADAL" clId="{01E89E42-58FC-7443-98C3-32855A4A98E2}" dt="2022-12-14T14:09:45.918" v="35" actId="1076"/>
          <ac:picMkLst>
            <pc:docMk/>
            <pc:sldMk cId="1047201509" sldId="267"/>
            <ac:picMk id="3" creationId="{2BBB8920-F825-A575-9F4F-9A65C2FEF214}"/>
          </ac:picMkLst>
        </pc:picChg>
      </pc:sldChg>
      <pc:sldChg chg="addSp modSp mod">
        <pc:chgData name="Jos Mittelmeijer" userId="42f275e5-9830-4f36-a5c1-05988d5eb9da" providerId="ADAL" clId="{01E89E42-58FC-7443-98C3-32855A4A98E2}" dt="2022-12-14T14:05:00.866" v="16" actId="1076"/>
        <pc:sldMkLst>
          <pc:docMk/>
          <pc:sldMk cId="893087075" sldId="268"/>
        </pc:sldMkLst>
        <pc:picChg chg="add mod">
          <ac:chgData name="Jos Mittelmeijer" userId="42f275e5-9830-4f36-a5c1-05988d5eb9da" providerId="ADAL" clId="{01E89E42-58FC-7443-98C3-32855A4A98E2}" dt="2022-12-14T14:04:53.596" v="14" actId="1076"/>
          <ac:picMkLst>
            <pc:docMk/>
            <pc:sldMk cId="893087075" sldId="268"/>
            <ac:picMk id="3" creationId="{2E27D9E0-B409-6856-FD12-5B8492681F7B}"/>
          </ac:picMkLst>
        </pc:picChg>
        <pc:picChg chg="add mod">
          <ac:chgData name="Jos Mittelmeijer" userId="42f275e5-9830-4f36-a5c1-05988d5eb9da" providerId="ADAL" clId="{01E89E42-58FC-7443-98C3-32855A4A98E2}" dt="2022-12-14T14:04:53.596" v="14" actId="1076"/>
          <ac:picMkLst>
            <pc:docMk/>
            <pc:sldMk cId="893087075" sldId="268"/>
            <ac:picMk id="6" creationId="{647061E8-3090-FAC7-F97B-7C7D43B9ECDF}"/>
          </ac:picMkLst>
        </pc:picChg>
        <pc:picChg chg="add mod">
          <ac:chgData name="Jos Mittelmeijer" userId="42f275e5-9830-4f36-a5c1-05988d5eb9da" providerId="ADAL" clId="{01E89E42-58FC-7443-98C3-32855A4A98E2}" dt="2022-12-14T14:04:53.596" v="14" actId="1076"/>
          <ac:picMkLst>
            <pc:docMk/>
            <pc:sldMk cId="893087075" sldId="268"/>
            <ac:picMk id="10" creationId="{91345F1C-4910-A71D-3139-32D61C56B42B}"/>
          </ac:picMkLst>
        </pc:picChg>
        <pc:picChg chg="add mod">
          <ac:chgData name="Jos Mittelmeijer" userId="42f275e5-9830-4f36-a5c1-05988d5eb9da" providerId="ADAL" clId="{01E89E42-58FC-7443-98C3-32855A4A98E2}" dt="2022-12-14T14:05:00.866" v="16" actId="1076"/>
          <ac:picMkLst>
            <pc:docMk/>
            <pc:sldMk cId="893087075" sldId="268"/>
            <ac:picMk id="12" creationId="{565C5CC5-86A9-15CB-1E8D-960ECD4F62D3}"/>
          </ac:picMkLst>
        </pc:picChg>
        <pc:picChg chg="add mod">
          <ac:chgData name="Jos Mittelmeijer" userId="42f275e5-9830-4f36-a5c1-05988d5eb9da" providerId="ADAL" clId="{01E89E42-58FC-7443-98C3-32855A4A98E2}" dt="2022-12-14T14:04:53.596" v="14" actId="1076"/>
          <ac:picMkLst>
            <pc:docMk/>
            <pc:sldMk cId="893087075" sldId="268"/>
            <ac:picMk id="14" creationId="{C4E98729-38D6-5D11-FD81-8E671636B651}"/>
          </ac:picMkLst>
        </pc:picChg>
      </pc:sldChg>
      <pc:sldChg chg="modSp mod">
        <pc:chgData name="Jos Mittelmeijer" userId="42f275e5-9830-4f36-a5c1-05988d5eb9da" providerId="ADAL" clId="{01E89E42-58FC-7443-98C3-32855A4A98E2}" dt="2022-12-14T14:17:25.448" v="199" actId="20577"/>
        <pc:sldMkLst>
          <pc:docMk/>
          <pc:sldMk cId="51468193" sldId="271"/>
        </pc:sldMkLst>
        <pc:spChg chg="mod">
          <ac:chgData name="Jos Mittelmeijer" userId="42f275e5-9830-4f36-a5c1-05988d5eb9da" providerId="ADAL" clId="{01E89E42-58FC-7443-98C3-32855A4A98E2}" dt="2022-12-14T14:16:34.750" v="167" actId="20577"/>
          <ac:spMkLst>
            <pc:docMk/>
            <pc:sldMk cId="51468193" sldId="271"/>
            <ac:spMk id="2" creationId="{CC54D59B-C9FA-4C41-882B-A51AE18ADEBE}"/>
          </ac:spMkLst>
        </pc:spChg>
        <pc:spChg chg="mod">
          <ac:chgData name="Jos Mittelmeijer" userId="42f275e5-9830-4f36-a5c1-05988d5eb9da" providerId="ADAL" clId="{01E89E42-58FC-7443-98C3-32855A4A98E2}" dt="2022-12-14T14:17:25.448" v="199" actId="20577"/>
          <ac:spMkLst>
            <pc:docMk/>
            <pc:sldMk cId="51468193" sldId="271"/>
            <ac:spMk id="4" creationId="{F95F2567-9B0D-4C54-8E27-1E3A8389FED7}"/>
          </ac:spMkLst>
        </pc:spChg>
      </pc:sldChg>
    </pc:docChg>
  </pc:docChgLst>
  <pc:docChgLst>
    <pc:chgData name="Jos Mittelmeijer" userId="S::josmittelmeijer@omroephouten.nl::42f275e5-9830-4f36-a5c1-05988d5eb9da" providerId="AD" clId="Web-{A2198C25-E4EE-D9EC-7D95-E57FB79A6A36}"/>
    <pc:docChg chg="delSld modSld">
      <pc:chgData name="Jos Mittelmeijer" userId="S::josmittelmeijer@omroephouten.nl::42f275e5-9830-4f36-a5c1-05988d5eb9da" providerId="AD" clId="Web-{A2198C25-E4EE-D9EC-7D95-E57FB79A6A36}" dt="2023-01-19T13:49:00.280" v="43"/>
      <pc:docMkLst>
        <pc:docMk/>
      </pc:docMkLst>
      <pc:sldChg chg="modSp">
        <pc:chgData name="Jos Mittelmeijer" userId="S::josmittelmeijer@omroephouten.nl::42f275e5-9830-4f36-a5c1-05988d5eb9da" providerId="AD" clId="Web-{A2198C25-E4EE-D9EC-7D95-E57FB79A6A36}" dt="2023-01-19T13:47:46.262" v="37" actId="20577"/>
        <pc:sldMkLst>
          <pc:docMk/>
          <pc:sldMk cId="1508892391" sldId="260"/>
        </pc:sldMkLst>
        <pc:spChg chg="mod">
          <ac:chgData name="Jos Mittelmeijer" userId="S::josmittelmeijer@omroephouten.nl::42f275e5-9830-4f36-a5c1-05988d5eb9da" providerId="AD" clId="Web-{A2198C25-E4EE-D9EC-7D95-E57FB79A6A36}" dt="2023-01-19T13:47:46.262" v="37" actId="20577"/>
          <ac:spMkLst>
            <pc:docMk/>
            <pc:sldMk cId="1508892391" sldId="260"/>
            <ac:spMk id="3" creationId="{D04A38C2-B83C-4E1F-B3F2-36C0B4A5BDBB}"/>
          </ac:spMkLst>
        </pc:spChg>
      </pc:sldChg>
      <pc:sldChg chg="modSp del">
        <pc:chgData name="Jos Mittelmeijer" userId="S::josmittelmeijer@omroephouten.nl::42f275e5-9830-4f36-a5c1-05988d5eb9da" providerId="AD" clId="Web-{A2198C25-E4EE-D9EC-7D95-E57FB79A6A36}" dt="2023-01-19T13:49:00.280" v="43"/>
        <pc:sldMkLst>
          <pc:docMk/>
          <pc:sldMk cId="3021636395" sldId="270"/>
        </pc:sldMkLst>
        <pc:spChg chg="mod">
          <ac:chgData name="Jos Mittelmeijer" userId="S::josmittelmeijer@omroephouten.nl::42f275e5-9830-4f36-a5c1-05988d5eb9da" providerId="AD" clId="Web-{A2198C25-E4EE-D9EC-7D95-E57FB79A6A36}" dt="2023-01-19T13:44:08.319" v="2" actId="20577"/>
          <ac:spMkLst>
            <pc:docMk/>
            <pc:sldMk cId="3021636395" sldId="270"/>
            <ac:spMk id="3" creationId="{EE4D80A6-4767-4D8B-991C-020271881D94}"/>
          </ac:spMkLst>
        </pc:spChg>
      </pc:sldChg>
      <pc:sldChg chg="modSp">
        <pc:chgData name="Jos Mittelmeijer" userId="S::josmittelmeijer@omroephouten.nl::42f275e5-9830-4f36-a5c1-05988d5eb9da" providerId="AD" clId="Web-{A2198C25-E4EE-D9EC-7D95-E57FB79A6A36}" dt="2023-01-19T13:46:22.823" v="6" actId="20577"/>
        <pc:sldMkLst>
          <pc:docMk/>
          <pc:sldMk cId="51468193" sldId="271"/>
        </pc:sldMkLst>
        <pc:spChg chg="mod">
          <ac:chgData name="Jos Mittelmeijer" userId="S::josmittelmeijer@omroephouten.nl::42f275e5-9830-4f36-a5c1-05988d5eb9da" providerId="AD" clId="Web-{A2198C25-E4EE-D9EC-7D95-E57FB79A6A36}" dt="2023-01-19T13:46:22.823" v="6" actId="20577"/>
          <ac:spMkLst>
            <pc:docMk/>
            <pc:sldMk cId="51468193" sldId="271"/>
            <ac:spMk id="4" creationId="{F95F2567-9B0D-4C54-8E27-1E3A8389FED7}"/>
          </ac:spMkLst>
        </pc:spChg>
      </pc:sldChg>
      <pc:sldChg chg="del">
        <pc:chgData name="Jos Mittelmeijer" userId="S::josmittelmeijer@omroephouten.nl::42f275e5-9830-4f36-a5c1-05988d5eb9da" providerId="AD" clId="Web-{A2198C25-E4EE-D9EC-7D95-E57FB79A6A36}" dt="2023-01-19T13:48:17.138" v="38"/>
        <pc:sldMkLst>
          <pc:docMk/>
          <pc:sldMk cId="2691923020" sldId="272"/>
        </pc:sldMkLst>
      </pc:sldChg>
      <pc:sldChg chg="modSp">
        <pc:chgData name="Jos Mittelmeijer" userId="S::josmittelmeijer@omroephouten.nl::42f275e5-9830-4f36-a5c1-05988d5eb9da" providerId="AD" clId="Web-{A2198C25-E4EE-D9EC-7D95-E57FB79A6A36}" dt="2023-01-19T13:48:24.982" v="42" actId="20577"/>
        <pc:sldMkLst>
          <pc:docMk/>
          <pc:sldMk cId="1473571049" sldId="274"/>
        </pc:sldMkLst>
        <pc:spChg chg="mod">
          <ac:chgData name="Jos Mittelmeijer" userId="S::josmittelmeijer@omroephouten.nl::42f275e5-9830-4f36-a5c1-05988d5eb9da" providerId="AD" clId="Web-{A2198C25-E4EE-D9EC-7D95-E57FB79A6A36}" dt="2023-01-19T13:48:24.982" v="42" actId="20577"/>
          <ac:spMkLst>
            <pc:docMk/>
            <pc:sldMk cId="1473571049" sldId="274"/>
            <ac:spMk id="2" creationId="{6E096FC1-5171-4F56-8B6A-E1A4CC9829A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8E69DE-0240-47CD-917E-586528EFAA6A}" type="doc">
      <dgm:prSet loTypeId="urn:microsoft.com/office/officeart/2008/layout/HalfCircleOrganizationChart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DD6C8E0-F25D-4E67-8CB6-1254CA1DE078}">
      <dgm:prSet custT="1"/>
      <dgm:spPr/>
      <dgm:t>
        <a:bodyPr/>
        <a:lstStyle/>
        <a:p>
          <a:r>
            <a:rPr lang="nl-NL" sz="900" dirty="0"/>
            <a:t>Stichting Media Houten</a:t>
          </a:r>
        </a:p>
        <a:p>
          <a:r>
            <a:rPr lang="nl-NL" sz="900" dirty="0"/>
            <a:t>Voorzitter Geert</a:t>
          </a:r>
        </a:p>
      </dgm:t>
    </dgm:pt>
    <dgm:pt modelId="{4BF9CA39-1D31-4EBE-905E-69B079A33FD6}" type="parTrans" cxnId="{FF3A79B1-21A4-4D7D-B5B7-77EC12B4C93B}">
      <dgm:prSet/>
      <dgm:spPr/>
      <dgm:t>
        <a:bodyPr/>
        <a:lstStyle/>
        <a:p>
          <a:endParaRPr lang="nl-NL" sz="900"/>
        </a:p>
      </dgm:t>
    </dgm:pt>
    <dgm:pt modelId="{BDEC2968-5996-4459-A0A8-FAE4292CE338}" type="sibTrans" cxnId="{FF3A79B1-21A4-4D7D-B5B7-77EC12B4C93B}">
      <dgm:prSet/>
      <dgm:spPr/>
      <dgm:t>
        <a:bodyPr/>
        <a:lstStyle/>
        <a:p>
          <a:endParaRPr lang="nl-NL" sz="900"/>
        </a:p>
      </dgm:t>
    </dgm:pt>
    <dgm:pt modelId="{A6C2DB31-7F00-47A6-A657-E1D0DF177C9E}">
      <dgm:prSet custT="1"/>
      <dgm:spPr/>
      <dgm:t>
        <a:bodyPr/>
        <a:lstStyle/>
        <a:p>
          <a:r>
            <a:rPr lang="nl-NL" sz="900" dirty="0"/>
            <a:t>Hoofdredacteur</a:t>
          </a:r>
          <a:br>
            <a:rPr lang="nl-NL" sz="900" dirty="0"/>
          </a:br>
          <a:r>
            <a:rPr lang="nl-NL" sz="900" dirty="0"/>
            <a:t>Jos</a:t>
          </a:r>
        </a:p>
      </dgm:t>
    </dgm:pt>
    <dgm:pt modelId="{B88C9746-E64A-4D1C-AADC-6D576C3B1EE8}" type="parTrans" cxnId="{F7BC5846-DB57-4247-AC5F-EE164B464E56}">
      <dgm:prSet/>
      <dgm:spPr/>
      <dgm:t>
        <a:bodyPr/>
        <a:lstStyle/>
        <a:p>
          <a:endParaRPr lang="nl-NL" sz="900"/>
        </a:p>
      </dgm:t>
    </dgm:pt>
    <dgm:pt modelId="{D74B51B1-05D6-4FDB-A707-2CB5068D6F83}" type="sibTrans" cxnId="{F7BC5846-DB57-4247-AC5F-EE164B464E56}">
      <dgm:prSet/>
      <dgm:spPr/>
      <dgm:t>
        <a:bodyPr/>
        <a:lstStyle/>
        <a:p>
          <a:endParaRPr lang="nl-NL" sz="900"/>
        </a:p>
      </dgm:t>
    </dgm:pt>
    <dgm:pt modelId="{C0E907C0-5369-43EA-ACDA-1A0F725B9429}">
      <dgm:prSet custT="1"/>
      <dgm:spPr/>
      <dgm:t>
        <a:bodyPr/>
        <a:lstStyle/>
        <a:p>
          <a:r>
            <a:rPr lang="nl-NL" sz="900"/>
            <a:t>Facilitair</a:t>
          </a:r>
          <a:br>
            <a:rPr lang="nl-NL" sz="900"/>
          </a:br>
          <a:r>
            <a:rPr lang="nl-NL" sz="900"/>
            <a:t>Studio &amp; Techniek</a:t>
          </a:r>
        </a:p>
      </dgm:t>
    </dgm:pt>
    <dgm:pt modelId="{E688029C-E67D-477E-863A-F119C951A43E}" type="parTrans" cxnId="{45ABBF93-3097-478A-872B-277CF9AF2154}">
      <dgm:prSet/>
      <dgm:spPr/>
      <dgm:t>
        <a:bodyPr/>
        <a:lstStyle/>
        <a:p>
          <a:endParaRPr lang="nl-NL" sz="900"/>
        </a:p>
      </dgm:t>
    </dgm:pt>
    <dgm:pt modelId="{D1A2A21B-AB1A-4BA4-99A0-982ACD40F1E8}" type="sibTrans" cxnId="{45ABBF93-3097-478A-872B-277CF9AF2154}">
      <dgm:prSet/>
      <dgm:spPr/>
      <dgm:t>
        <a:bodyPr/>
        <a:lstStyle/>
        <a:p>
          <a:endParaRPr lang="nl-NL" sz="900"/>
        </a:p>
      </dgm:t>
    </dgm:pt>
    <dgm:pt modelId="{C58400A4-D28F-45D1-B2D8-592988CEBA1A}">
      <dgm:prSet custT="1"/>
      <dgm:spPr/>
      <dgm:t>
        <a:bodyPr/>
        <a:lstStyle/>
        <a:p>
          <a:r>
            <a:rPr lang="nl-NL" sz="900" dirty="0"/>
            <a:t>PR, Social Media</a:t>
          </a:r>
          <a:br>
            <a:rPr lang="nl-NL" sz="900" dirty="0"/>
          </a:br>
          <a:r>
            <a:rPr lang="nl-NL" sz="900" dirty="0"/>
            <a:t>&amp; communicatie</a:t>
          </a:r>
        </a:p>
      </dgm:t>
    </dgm:pt>
    <dgm:pt modelId="{5102E66A-E264-4B67-A68E-9A0CA7B8FABA}" type="parTrans" cxnId="{FD668915-846A-4E68-8C65-3A32C269B680}">
      <dgm:prSet/>
      <dgm:spPr/>
      <dgm:t>
        <a:bodyPr/>
        <a:lstStyle/>
        <a:p>
          <a:endParaRPr lang="nl-NL" sz="900"/>
        </a:p>
      </dgm:t>
    </dgm:pt>
    <dgm:pt modelId="{F6244F99-C44A-49AB-B677-6A375760C2BE}" type="sibTrans" cxnId="{FD668915-846A-4E68-8C65-3A32C269B680}">
      <dgm:prSet/>
      <dgm:spPr/>
      <dgm:t>
        <a:bodyPr/>
        <a:lstStyle/>
        <a:p>
          <a:endParaRPr lang="nl-NL" sz="900"/>
        </a:p>
      </dgm:t>
    </dgm:pt>
    <dgm:pt modelId="{6E17DF71-70F3-441B-99EA-BC8CB8784B45}">
      <dgm:prSet custT="1"/>
      <dgm:spPr/>
      <dgm:t>
        <a:bodyPr/>
        <a:lstStyle/>
        <a:p>
          <a:r>
            <a:rPr lang="nl-NL" sz="900"/>
            <a:t>Video</a:t>
          </a:r>
        </a:p>
      </dgm:t>
    </dgm:pt>
    <dgm:pt modelId="{4903E9A3-3969-4977-8073-C56DF57250A9}" type="parTrans" cxnId="{9FA5C2A3-72F9-452D-BAB1-69F2430B19AA}">
      <dgm:prSet/>
      <dgm:spPr/>
      <dgm:t>
        <a:bodyPr/>
        <a:lstStyle/>
        <a:p>
          <a:endParaRPr lang="nl-NL" sz="900"/>
        </a:p>
      </dgm:t>
    </dgm:pt>
    <dgm:pt modelId="{73BD8256-441F-4C8D-B470-DB776D77AFD3}" type="sibTrans" cxnId="{9FA5C2A3-72F9-452D-BAB1-69F2430B19AA}">
      <dgm:prSet/>
      <dgm:spPr/>
      <dgm:t>
        <a:bodyPr/>
        <a:lstStyle/>
        <a:p>
          <a:endParaRPr lang="nl-NL" sz="900"/>
        </a:p>
      </dgm:t>
    </dgm:pt>
    <dgm:pt modelId="{920D0BC0-A923-43E6-948C-913E3037C0DD}" type="asst">
      <dgm:prSet custT="1"/>
      <dgm:spPr/>
      <dgm:t>
        <a:bodyPr/>
        <a:lstStyle/>
        <a:p>
          <a:r>
            <a:rPr lang="nl-NL" sz="900" dirty="0"/>
            <a:t>Programma Bepalend Orgaan</a:t>
          </a:r>
        </a:p>
        <a:p>
          <a:r>
            <a:rPr lang="nl-NL" sz="900" dirty="0"/>
            <a:t>Voorzitter Margot</a:t>
          </a:r>
        </a:p>
      </dgm:t>
    </dgm:pt>
    <dgm:pt modelId="{D19E05B9-205E-4432-8AFE-7642A16C379B}" type="sibTrans" cxnId="{DD987D28-8EE5-4162-9FC7-50DADD69DEB1}">
      <dgm:prSet/>
      <dgm:spPr/>
      <dgm:t>
        <a:bodyPr/>
        <a:lstStyle/>
        <a:p>
          <a:endParaRPr lang="nl-NL" sz="900"/>
        </a:p>
      </dgm:t>
    </dgm:pt>
    <dgm:pt modelId="{3D818CA5-88F4-4014-8729-8025088E5D2B}" type="parTrans" cxnId="{DD987D28-8EE5-4162-9FC7-50DADD69DEB1}">
      <dgm:prSet/>
      <dgm:spPr/>
      <dgm:t>
        <a:bodyPr/>
        <a:lstStyle/>
        <a:p>
          <a:endParaRPr lang="nl-NL" sz="900"/>
        </a:p>
      </dgm:t>
    </dgm:pt>
    <dgm:pt modelId="{E407A1F7-BABD-4D0F-8B28-ABA2A6B30470}">
      <dgm:prSet custT="1"/>
      <dgm:spPr/>
      <dgm:t>
        <a:bodyPr/>
        <a:lstStyle/>
        <a:p>
          <a:r>
            <a:rPr lang="nl-NL" sz="900"/>
            <a:t>Radio</a:t>
          </a:r>
        </a:p>
      </dgm:t>
    </dgm:pt>
    <dgm:pt modelId="{BDD267A2-ABC4-478C-A023-C67EF894FEAB}" type="parTrans" cxnId="{99B1B977-C6B7-4AE6-9E37-7529FD96872D}">
      <dgm:prSet/>
      <dgm:spPr/>
      <dgm:t>
        <a:bodyPr/>
        <a:lstStyle/>
        <a:p>
          <a:endParaRPr lang="nl-NL" sz="900"/>
        </a:p>
      </dgm:t>
    </dgm:pt>
    <dgm:pt modelId="{D8BB216B-3D14-4A49-9E20-832D8428ABC1}" type="sibTrans" cxnId="{99B1B977-C6B7-4AE6-9E37-7529FD96872D}">
      <dgm:prSet/>
      <dgm:spPr/>
      <dgm:t>
        <a:bodyPr/>
        <a:lstStyle/>
        <a:p>
          <a:endParaRPr lang="nl-NL" sz="900"/>
        </a:p>
      </dgm:t>
    </dgm:pt>
    <dgm:pt modelId="{E1C945B2-F5A6-4A9D-9005-719812056555}">
      <dgm:prSet custT="1"/>
      <dgm:spPr/>
      <dgm:t>
        <a:bodyPr/>
        <a:lstStyle/>
        <a:p>
          <a:r>
            <a:rPr lang="nl-NL" sz="900" dirty="0"/>
            <a:t>Coördinator</a:t>
          </a:r>
          <a:br>
            <a:rPr lang="nl-NL" sz="900" dirty="0"/>
          </a:br>
          <a:r>
            <a:rPr lang="nl-NL" sz="900" dirty="0"/>
            <a:t>Dennis</a:t>
          </a:r>
        </a:p>
      </dgm:t>
    </dgm:pt>
    <dgm:pt modelId="{8BCF1105-4A25-43EC-B96A-9B555AAE5C94}" type="parTrans" cxnId="{F12A337D-EA43-4701-AB5D-CA0AC7755459}">
      <dgm:prSet/>
      <dgm:spPr/>
      <dgm:t>
        <a:bodyPr/>
        <a:lstStyle/>
        <a:p>
          <a:endParaRPr lang="nl-NL" sz="900"/>
        </a:p>
      </dgm:t>
    </dgm:pt>
    <dgm:pt modelId="{BF29B50A-1A3C-4570-8747-A5D61E543F2D}" type="sibTrans" cxnId="{F12A337D-EA43-4701-AB5D-CA0AC7755459}">
      <dgm:prSet/>
      <dgm:spPr/>
      <dgm:t>
        <a:bodyPr/>
        <a:lstStyle/>
        <a:p>
          <a:endParaRPr lang="nl-NL" sz="900"/>
        </a:p>
      </dgm:t>
    </dgm:pt>
    <dgm:pt modelId="{CBD08029-44C3-4CEF-B77D-C12DD13B1A5B}">
      <dgm:prSet custT="1"/>
      <dgm:spPr/>
      <dgm:t>
        <a:bodyPr/>
        <a:lstStyle/>
        <a:p>
          <a:r>
            <a:rPr lang="nl-NL" sz="900"/>
            <a:t>Coördinator</a:t>
          </a:r>
          <a:br>
            <a:rPr lang="nl-NL" sz="900"/>
          </a:br>
          <a:r>
            <a:rPr lang="nl-NL" sz="900"/>
            <a:t>Charles</a:t>
          </a:r>
        </a:p>
      </dgm:t>
    </dgm:pt>
    <dgm:pt modelId="{D62842BC-2B84-4223-8F69-46156D0EFECA}" type="parTrans" cxnId="{8342183F-1884-4F03-977E-C5F10D03D8A3}">
      <dgm:prSet/>
      <dgm:spPr/>
      <dgm:t>
        <a:bodyPr/>
        <a:lstStyle/>
        <a:p>
          <a:endParaRPr lang="nl-NL" sz="900"/>
        </a:p>
      </dgm:t>
    </dgm:pt>
    <dgm:pt modelId="{7EDABB32-4B97-4A5E-BB88-3F4DB20B7A43}" type="sibTrans" cxnId="{8342183F-1884-4F03-977E-C5F10D03D8A3}">
      <dgm:prSet/>
      <dgm:spPr/>
      <dgm:t>
        <a:bodyPr/>
        <a:lstStyle/>
        <a:p>
          <a:endParaRPr lang="nl-NL" sz="900"/>
        </a:p>
      </dgm:t>
    </dgm:pt>
    <dgm:pt modelId="{4F6B2F99-38DF-4A43-95B9-0DB47F6681FF}">
      <dgm:prSet custT="1"/>
      <dgm:spPr/>
      <dgm:t>
        <a:bodyPr/>
        <a:lstStyle/>
        <a:p>
          <a:r>
            <a:rPr lang="nl-NL" sz="900"/>
            <a:t>Coördinator </a:t>
          </a:r>
          <a:br>
            <a:rPr lang="nl-NL" sz="900"/>
          </a:br>
          <a:r>
            <a:rPr lang="nl-NL" sz="900"/>
            <a:t> Romario</a:t>
          </a:r>
        </a:p>
      </dgm:t>
    </dgm:pt>
    <dgm:pt modelId="{C659138D-9BD8-49DC-8EF1-4F0836FCC9CA}" type="parTrans" cxnId="{E5E6E113-2E1A-413D-867C-9255CFE410DF}">
      <dgm:prSet/>
      <dgm:spPr/>
      <dgm:t>
        <a:bodyPr/>
        <a:lstStyle/>
        <a:p>
          <a:endParaRPr lang="nl-NL" sz="900"/>
        </a:p>
      </dgm:t>
    </dgm:pt>
    <dgm:pt modelId="{5D7C15F0-9C92-447D-9219-1A5588AF5800}" type="sibTrans" cxnId="{E5E6E113-2E1A-413D-867C-9255CFE410DF}">
      <dgm:prSet/>
      <dgm:spPr/>
      <dgm:t>
        <a:bodyPr/>
        <a:lstStyle/>
        <a:p>
          <a:endParaRPr lang="nl-NL" sz="900"/>
        </a:p>
      </dgm:t>
    </dgm:pt>
    <dgm:pt modelId="{6E9B0D0C-85B8-409D-B0BC-6841986B43E0}">
      <dgm:prSet custT="1"/>
      <dgm:spPr/>
      <dgm:t>
        <a:bodyPr/>
        <a:lstStyle/>
        <a:p>
          <a:r>
            <a:rPr lang="nl-NL" sz="900"/>
            <a:t>Coördinator</a:t>
          </a:r>
          <a:br>
            <a:rPr lang="nl-NL" sz="900"/>
          </a:br>
          <a:r>
            <a:rPr lang="nl-NL" sz="900"/>
            <a:t> René</a:t>
          </a:r>
        </a:p>
      </dgm:t>
    </dgm:pt>
    <dgm:pt modelId="{6EAA22EC-480D-4AB6-BAB0-62DBAD8BBDE5}" type="parTrans" cxnId="{0E8F8DEA-F574-4FFB-887E-8DAA93360446}">
      <dgm:prSet/>
      <dgm:spPr/>
      <dgm:t>
        <a:bodyPr/>
        <a:lstStyle/>
        <a:p>
          <a:endParaRPr lang="nl-NL" sz="900"/>
        </a:p>
      </dgm:t>
    </dgm:pt>
    <dgm:pt modelId="{7EF442F0-F4AF-4F22-A314-3B23FBD303B7}" type="sibTrans" cxnId="{0E8F8DEA-F574-4FFB-887E-8DAA93360446}">
      <dgm:prSet/>
      <dgm:spPr/>
      <dgm:t>
        <a:bodyPr/>
        <a:lstStyle/>
        <a:p>
          <a:endParaRPr lang="nl-NL" sz="900"/>
        </a:p>
      </dgm:t>
    </dgm:pt>
    <dgm:pt modelId="{8FFDC0D1-BE1E-4FC5-A54C-82B9E8D8FBAA}">
      <dgm:prSet custT="1"/>
      <dgm:spPr/>
      <dgm:t>
        <a:bodyPr/>
        <a:lstStyle/>
        <a:p>
          <a:r>
            <a:rPr lang="nl-NL" sz="900"/>
            <a:t>Team</a:t>
          </a:r>
        </a:p>
      </dgm:t>
    </dgm:pt>
    <dgm:pt modelId="{602AC4D4-574E-4034-B583-0BD56EBA2093}" type="parTrans" cxnId="{6CF76A58-A559-4C35-8012-F4A36620E01B}">
      <dgm:prSet/>
      <dgm:spPr/>
      <dgm:t>
        <a:bodyPr/>
        <a:lstStyle/>
        <a:p>
          <a:endParaRPr lang="nl-NL" sz="900"/>
        </a:p>
      </dgm:t>
    </dgm:pt>
    <dgm:pt modelId="{DD93D005-C5A2-4525-97AE-4F8AC2BC5A42}" type="sibTrans" cxnId="{6CF76A58-A559-4C35-8012-F4A36620E01B}">
      <dgm:prSet/>
      <dgm:spPr/>
      <dgm:t>
        <a:bodyPr/>
        <a:lstStyle/>
        <a:p>
          <a:endParaRPr lang="nl-NL" sz="900"/>
        </a:p>
      </dgm:t>
    </dgm:pt>
    <dgm:pt modelId="{7AC081AE-8D34-46D3-A2CF-B910D150EA2C}">
      <dgm:prSet custT="1"/>
      <dgm:spPr/>
      <dgm:t>
        <a:bodyPr/>
        <a:lstStyle/>
        <a:p>
          <a:r>
            <a:rPr lang="nl-NL" sz="900"/>
            <a:t>Team</a:t>
          </a:r>
        </a:p>
      </dgm:t>
    </dgm:pt>
    <dgm:pt modelId="{C3052360-EF23-4DCC-B343-62074AAE431F}" type="parTrans" cxnId="{B5B441C1-6F98-48D1-9EBD-C59B570FC132}">
      <dgm:prSet/>
      <dgm:spPr/>
      <dgm:t>
        <a:bodyPr/>
        <a:lstStyle/>
        <a:p>
          <a:endParaRPr lang="nl-NL" sz="900"/>
        </a:p>
      </dgm:t>
    </dgm:pt>
    <dgm:pt modelId="{D63D7E47-FEC1-43BB-A859-0245B55B7192}" type="sibTrans" cxnId="{B5B441C1-6F98-48D1-9EBD-C59B570FC132}">
      <dgm:prSet/>
      <dgm:spPr/>
      <dgm:t>
        <a:bodyPr/>
        <a:lstStyle/>
        <a:p>
          <a:endParaRPr lang="nl-NL" sz="900"/>
        </a:p>
      </dgm:t>
    </dgm:pt>
    <dgm:pt modelId="{5EEA677E-9FFC-42B4-9A81-5382B54F8FC3}">
      <dgm:prSet custT="1"/>
      <dgm:spPr/>
      <dgm:t>
        <a:bodyPr/>
        <a:lstStyle/>
        <a:p>
          <a:r>
            <a:rPr lang="nl-NL" sz="900"/>
            <a:t>Team</a:t>
          </a:r>
        </a:p>
      </dgm:t>
    </dgm:pt>
    <dgm:pt modelId="{88D8DFA0-6D1D-46D6-A180-7B1DFAC0164F}" type="parTrans" cxnId="{1B7941D7-8010-45F3-BDC9-794D6BD645A5}">
      <dgm:prSet/>
      <dgm:spPr/>
      <dgm:t>
        <a:bodyPr/>
        <a:lstStyle/>
        <a:p>
          <a:endParaRPr lang="nl-NL" sz="900"/>
        </a:p>
      </dgm:t>
    </dgm:pt>
    <dgm:pt modelId="{F1919C7A-71AC-4991-887A-4886B82E3CB8}" type="sibTrans" cxnId="{1B7941D7-8010-45F3-BDC9-794D6BD645A5}">
      <dgm:prSet/>
      <dgm:spPr/>
      <dgm:t>
        <a:bodyPr/>
        <a:lstStyle/>
        <a:p>
          <a:endParaRPr lang="nl-NL" sz="900"/>
        </a:p>
      </dgm:t>
    </dgm:pt>
    <dgm:pt modelId="{42A5B6BB-78AE-434B-83CC-1E19A68518B6}">
      <dgm:prSet custT="1"/>
      <dgm:spPr/>
      <dgm:t>
        <a:bodyPr/>
        <a:lstStyle/>
        <a:p>
          <a:r>
            <a:rPr lang="nl-NL" sz="900"/>
            <a:t>Team</a:t>
          </a:r>
        </a:p>
      </dgm:t>
    </dgm:pt>
    <dgm:pt modelId="{CCB4E4DB-C8BD-4293-9D23-EE7CE0FC0FC4}" type="parTrans" cxnId="{A7F2C14D-ABBA-454E-8F73-1B31A83E0ADE}">
      <dgm:prSet/>
      <dgm:spPr/>
      <dgm:t>
        <a:bodyPr/>
        <a:lstStyle/>
        <a:p>
          <a:endParaRPr lang="nl-NL" sz="900"/>
        </a:p>
      </dgm:t>
    </dgm:pt>
    <dgm:pt modelId="{E7CDBE99-C64B-48DE-AFEB-CA7B8A52A344}" type="sibTrans" cxnId="{A7F2C14D-ABBA-454E-8F73-1B31A83E0ADE}">
      <dgm:prSet/>
      <dgm:spPr/>
      <dgm:t>
        <a:bodyPr/>
        <a:lstStyle/>
        <a:p>
          <a:endParaRPr lang="nl-NL" sz="900"/>
        </a:p>
      </dgm:t>
    </dgm:pt>
    <dgm:pt modelId="{956E4FC1-5CA5-44C8-A6C6-9DCDAFEDC0ED}" type="asst">
      <dgm:prSet custT="1"/>
      <dgm:spPr/>
      <dgm:t>
        <a:bodyPr/>
        <a:lstStyle/>
        <a:p>
          <a:r>
            <a:rPr lang="nl-NL" sz="900" dirty="0"/>
            <a:t>IT</a:t>
          </a:r>
          <a:br>
            <a:rPr lang="nl-NL" sz="900" dirty="0"/>
          </a:br>
          <a:r>
            <a:rPr lang="nl-NL" sz="900" dirty="0"/>
            <a:t>Vacature</a:t>
          </a:r>
        </a:p>
      </dgm:t>
    </dgm:pt>
    <dgm:pt modelId="{C72168FC-8F41-49A2-A03B-EE972D19DF33}" type="parTrans" cxnId="{813CB35D-2F28-4200-944B-9C861EF85A90}">
      <dgm:prSet/>
      <dgm:spPr/>
      <dgm:t>
        <a:bodyPr/>
        <a:lstStyle/>
        <a:p>
          <a:endParaRPr lang="nl-NL" sz="900"/>
        </a:p>
      </dgm:t>
    </dgm:pt>
    <dgm:pt modelId="{CED6DF83-F208-48EF-8FA7-36043B5D4694}" type="sibTrans" cxnId="{813CB35D-2F28-4200-944B-9C861EF85A90}">
      <dgm:prSet/>
      <dgm:spPr/>
      <dgm:t>
        <a:bodyPr/>
        <a:lstStyle/>
        <a:p>
          <a:endParaRPr lang="nl-NL" sz="900"/>
        </a:p>
      </dgm:t>
    </dgm:pt>
    <dgm:pt modelId="{B2CB3DC1-4F56-4042-B42E-A4DFA2D7F6B8}">
      <dgm:prSet custT="1"/>
      <dgm:spPr/>
      <dgm:t>
        <a:bodyPr/>
        <a:lstStyle/>
        <a:p>
          <a:r>
            <a:rPr lang="nl-NL" sz="900" dirty="0"/>
            <a:t>Redactieraad</a:t>
          </a:r>
        </a:p>
      </dgm:t>
    </dgm:pt>
    <dgm:pt modelId="{A25CC006-3CC6-45ED-9F45-82B7DBFEE518}" type="parTrans" cxnId="{2158F69F-DA2D-4BD7-A07F-74AF526C1A76}">
      <dgm:prSet/>
      <dgm:spPr/>
      <dgm:t>
        <a:bodyPr/>
        <a:lstStyle/>
        <a:p>
          <a:endParaRPr lang="nl-NL" sz="900"/>
        </a:p>
      </dgm:t>
    </dgm:pt>
    <dgm:pt modelId="{E4C74672-FDBA-446A-9CBD-49BC584EFB4F}" type="sibTrans" cxnId="{2158F69F-DA2D-4BD7-A07F-74AF526C1A76}">
      <dgm:prSet/>
      <dgm:spPr/>
      <dgm:t>
        <a:bodyPr/>
        <a:lstStyle/>
        <a:p>
          <a:endParaRPr lang="nl-NL" sz="900"/>
        </a:p>
      </dgm:t>
    </dgm:pt>
    <dgm:pt modelId="{037FC97B-30EF-403D-A333-3BED924D3B69}" type="pres">
      <dgm:prSet presAssocID="{CE8E69DE-0240-47CD-917E-586528EFAA6A}" presName="Name0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43B0E81D-A4D1-445E-B6A8-EE98A193B3CA}" type="pres">
      <dgm:prSet presAssocID="{DDD6C8E0-F25D-4E67-8CB6-1254CA1DE078}" presName="hierRoot1" presStyleCnt="0">
        <dgm:presLayoutVars>
          <dgm:hierBranch val="init"/>
        </dgm:presLayoutVars>
      </dgm:prSet>
      <dgm:spPr/>
    </dgm:pt>
    <dgm:pt modelId="{3E3CDF65-4B9B-4EA9-B624-58C5719D806D}" type="pres">
      <dgm:prSet presAssocID="{DDD6C8E0-F25D-4E67-8CB6-1254CA1DE078}" presName="rootComposite1" presStyleCnt="0"/>
      <dgm:spPr/>
    </dgm:pt>
    <dgm:pt modelId="{CA1B4633-3E57-47DA-8C89-7F6D693B7EF3}" type="pres">
      <dgm:prSet presAssocID="{DDD6C8E0-F25D-4E67-8CB6-1254CA1DE078}" presName="rootText1" presStyleLbl="alignAcc1" presStyleIdx="0" presStyleCnt="0" custScaleX="147995">
        <dgm:presLayoutVars>
          <dgm:chPref val="3"/>
        </dgm:presLayoutVars>
      </dgm:prSet>
      <dgm:spPr/>
    </dgm:pt>
    <dgm:pt modelId="{58DC9136-954D-4535-9C23-061835035867}" type="pres">
      <dgm:prSet presAssocID="{DDD6C8E0-F25D-4E67-8CB6-1254CA1DE078}" presName="topArc1" presStyleLbl="parChTrans1D1" presStyleIdx="0" presStyleCnt="34"/>
      <dgm:spPr/>
    </dgm:pt>
    <dgm:pt modelId="{FC67EE76-0E7D-4AB9-8D63-CA13AAE5E366}" type="pres">
      <dgm:prSet presAssocID="{DDD6C8E0-F25D-4E67-8CB6-1254CA1DE078}" presName="bottomArc1" presStyleLbl="parChTrans1D1" presStyleIdx="1" presStyleCnt="34"/>
      <dgm:spPr/>
    </dgm:pt>
    <dgm:pt modelId="{6EE607D2-AFC9-4EBC-BF7A-C9E4233937AE}" type="pres">
      <dgm:prSet presAssocID="{DDD6C8E0-F25D-4E67-8CB6-1254CA1DE078}" presName="topConnNode1" presStyleLbl="node1" presStyleIdx="0" presStyleCnt="0"/>
      <dgm:spPr/>
    </dgm:pt>
    <dgm:pt modelId="{F8F29B99-CEDB-405C-A274-5875AFF3B956}" type="pres">
      <dgm:prSet presAssocID="{DDD6C8E0-F25D-4E67-8CB6-1254CA1DE078}" presName="hierChild2" presStyleCnt="0"/>
      <dgm:spPr/>
    </dgm:pt>
    <dgm:pt modelId="{B34EF7CD-0059-4219-A845-1FDF47C3AF4D}" type="pres">
      <dgm:prSet presAssocID="{A25CC006-3CC6-45ED-9F45-82B7DBFEE518}" presName="Name28" presStyleLbl="parChTrans1D2" presStyleIdx="0" presStyleCnt="2"/>
      <dgm:spPr/>
    </dgm:pt>
    <dgm:pt modelId="{B2A6D764-4DD6-4A7B-87C3-C5FB846381A1}" type="pres">
      <dgm:prSet presAssocID="{B2CB3DC1-4F56-4042-B42E-A4DFA2D7F6B8}" presName="hierRoot2" presStyleCnt="0">
        <dgm:presLayoutVars>
          <dgm:hierBranch val="init"/>
        </dgm:presLayoutVars>
      </dgm:prSet>
      <dgm:spPr/>
    </dgm:pt>
    <dgm:pt modelId="{B08AA983-7B12-4310-AF68-08343CE6DE6E}" type="pres">
      <dgm:prSet presAssocID="{B2CB3DC1-4F56-4042-B42E-A4DFA2D7F6B8}" presName="rootComposite2" presStyleCnt="0"/>
      <dgm:spPr/>
    </dgm:pt>
    <dgm:pt modelId="{4208F492-BBDF-4C11-A547-B14185A35092}" type="pres">
      <dgm:prSet presAssocID="{B2CB3DC1-4F56-4042-B42E-A4DFA2D7F6B8}" presName="rootText2" presStyleLbl="alignAcc1" presStyleIdx="0" presStyleCnt="0">
        <dgm:presLayoutVars>
          <dgm:chPref val="3"/>
        </dgm:presLayoutVars>
      </dgm:prSet>
      <dgm:spPr/>
    </dgm:pt>
    <dgm:pt modelId="{458E2A4C-DD82-414F-938C-0B755B26225F}" type="pres">
      <dgm:prSet presAssocID="{B2CB3DC1-4F56-4042-B42E-A4DFA2D7F6B8}" presName="topArc2" presStyleLbl="parChTrans1D1" presStyleIdx="2" presStyleCnt="34"/>
      <dgm:spPr/>
    </dgm:pt>
    <dgm:pt modelId="{F937651E-7F19-4004-A715-E3BA87DD6206}" type="pres">
      <dgm:prSet presAssocID="{B2CB3DC1-4F56-4042-B42E-A4DFA2D7F6B8}" presName="bottomArc2" presStyleLbl="parChTrans1D1" presStyleIdx="3" presStyleCnt="34"/>
      <dgm:spPr/>
    </dgm:pt>
    <dgm:pt modelId="{F0D77DC1-A035-42B3-8717-8162154A4970}" type="pres">
      <dgm:prSet presAssocID="{B2CB3DC1-4F56-4042-B42E-A4DFA2D7F6B8}" presName="topConnNode2" presStyleLbl="node2" presStyleIdx="0" presStyleCnt="0"/>
      <dgm:spPr/>
    </dgm:pt>
    <dgm:pt modelId="{9B2FE168-A59C-4E21-86CB-CE29A5D930E7}" type="pres">
      <dgm:prSet presAssocID="{B2CB3DC1-4F56-4042-B42E-A4DFA2D7F6B8}" presName="hierChild4" presStyleCnt="0"/>
      <dgm:spPr/>
    </dgm:pt>
    <dgm:pt modelId="{5DAC8C9E-503C-458A-8FDF-9914293AFF81}" type="pres">
      <dgm:prSet presAssocID="{B88C9746-E64A-4D1C-AADC-6D576C3B1EE8}" presName="Name28" presStyleLbl="parChTrans1D3" presStyleIdx="0" presStyleCnt="1"/>
      <dgm:spPr/>
    </dgm:pt>
    <dgm:pt modelId="{EC418A4A-5C92-42BE-B3B1-4CD648414CA3}" type="pres">
      <dgm:prSet presAssocID="{A6C2DB31-7F00-47A6-A657-E1D0DF177C9E}" presName="hierRoot2" presStyleCnt="0">
        <dgm:presLayoutVars>
          <dgm:hierBranch/>
        </dgm:presLayoutVars>
      </dgm:prSet>
      <dgm:spPr/>
    </dgm:pt>
    <dgm:pt modelId="{34F42A33-4F35-47BA-A29A-608B7FFBE74D}" type="pres">
      <dgm:prSet presAssocID="{A6C2DB31-7F00-47A6-A657-E1D0DF177C9E}" presName="rootComposite2" presStyleCnt="0"/>
      <dgm:spPr/>
    </dgm:pt>
    <dgm:pt modelId="{9B8D3CC5-EB71-4EE6-9CB5-04D0DE5902AA}" type="pres">
      <dgm:prSet presAssocID="{A6C2DB31-7F00-47A6-A657-E1D0DF177C9E}" presName="rootText2" presStyleLbl="alignAcc1" presStyleIdx="0" presStyleCnt="0">
        <dgm:presLayoutVars>
          <dgm:chPref val="3"/>
        </dgm:presLayoutVars>
      </dgm:prSet>
      <dgm:spPr/>
    </dgm:pt>
    <dgm:pt modelId="{A49B2FFE-85D8-49BA-B168-8B0A696FB17B}" type="pres">
      <dgm:prSet presAssocID="{A6C2DB31-7F00-47A6-A657-E1D0DF177C9E}" presName="topArc2" presStyleLbl="parChTrans1D1" presStyleIdx="4" presStyleCnt="34"/>
      <dgm:spPr/>
    </dgm:pt>
    <dgm:pt modelId="{00F672F6-2001-4CE0-B5A6-3A65E762BDAD}" type="pres">
      <dgm:prSet presAssocID="{A6C2DB31-7F00-47A6-A657-E1D0DF177C9E}" presName="bottomArc2" presStyleLbl="parChTrans1D1" presStyleIdx="5" presStyleCnt="34"/>
      <dgm:spPr/>
    </dgm:pt>
    <dgm:pt modelId="{9C8AE8CE-C9CB-4FD8-A25F-3A191164F7E9}" type="pres">
      <dgm:prSet presAssocID="{A6C2DB31-7F00-47A6-A657-E1D0DF177C9E}" presName="topConnNode2" presStyleLbl="node3" presStyleIdx="0" presStyleCnt="0"/>
      <dgm:spPr/>
    </dgm:pt>
    <dgm:pt modelId="{ABB0FBF1-C811-404C-9BD3-274B2E9F82A8}" type="pres">
      <dgm:prSet presAssocID="{A6C2DB31-7F00-47A6-A657-E1D0DF177C9E}" presName="hierChild4" presStyleCnt="0"/>
      <dgm:spPr/>
    </dgm:pt>
    <dgm:pt modelId="{58AC796F-160C-40D3-B613-09D644A2543B}" type="pres">
      <dgm:prSet presAssocID="{E688029C-E67D-477E-863A-F119C951A43E}" presName="Name28" presStyleLbl="parChTrans1D4" presStyleIdx="0" presStyleCnt="13"/>
      <dgm:spPr/>
    </dgm:pt>
    <dgm:pt modelId="{02D7D702-37DA-4CD3-80C1-587379CF40DA}" type="pres">
      <dgm:prSet presAssocID="{C0E907C0-5369-43EA-ACDA-1A0F725B9429}" presName="hierRoot2" presStyleCnt="0">
        <dgm:presLayoutVars>
          <dgm:hierBranch/>
        </dgm:presLayoutVars>
      </dgm:prSet>
      <dgm:spPr/>
    </dgm:pt>
    <dgm:pt modelId="{A37B82EA-1291-4844-BA34-B58C8C94A06E}" type="pres">
      <dgm:prSet presAssocID="{C0E907C0-5369-43EA-ACDA-1A0F725B9429}" presName="rootComposite2" presStyleCnt="0"/>
      <dgm:spPr/>
    </dgm:pt>
    <dgm:pt modelId="{B3A5C453-099A-49FA-A31D-F3075A610B77}" type="pres">
      <dgm:prSet presAssocID="{C0E907C0-5369-43EA-ACDA-1A0F725B9429}" presName="rootText2" presStyleLbl="alignAcc1" presStyleIdx="0" presStyleCnt="0">
        <dgm:presLayoutVars>
          <dgm:chPref val="3"/>
        </dgm:presLayoutVars>
      </dgm:prSet>
      <dgm:spPr/>
    </dgm:pt>
    <dgm:pt modelId="{F38A5A2A-CEC3-4780-8BBB-B7A5F4D5829C}" type="pres">
      <dgm:prSet presAssocID="{C0E907C0-5369-43EA-ACDA-1A0F725B9429}" presName="topArc2" presStyleLbl="parChTrans1D1" presStyleIdx="6" presStyleCnt="34"/>
      <dgm:spPr/>
    </dgm:pt>
    <dgm:pt modelId="{FFB14B3C-4B74-4073-AE7D-3049C400BB93}" type="pres">
      <dgm:prSet presAssocID="{C0E907C0-5369-43EA-ACDA-1A0F725B9429}" presName="bottomArc2" presStyleLbl="parChTrans1D1" presStyleIdx="7" presStyleCnt="34"/>
      <dgm:spPr/>
    </dgm:pt>
    <dgm:pt modelId="{1AB98036-07F9-4FD6-AE0B-5E005B54E16C}" type="pres">
      <dgm:prSet presAssocID="{C0E907C0-5369-43EA-ACDA-1A0F725B9429}" presName="topConnNode2" presStyleLbl="node4" presStyleIdx="0" presStyleCnt="0"/>
      <dgm:spPr/>
    </dgm:pt>
    <dgm:pt modelId="{E2C49245-04B1-44BD-AE97-4869FA641C28}" type="pres">
      <dgm:prSet presAssocID="{C0E907C0-5369-43EA-ACDA-1A0F725B9429}" presName="hierChild4" presStyleCnt="0"/>
      <dgm:spPr/>
    </dgm:pt>
    <dgm:pt modelId="{9659E6DC-1A9E-40A2-8E35-B2AEDEC17D7E}" type="pres">
      <dgm:prSet presAssocID="{6EAA22EC-480D-4AB6-BAB0-62DBAD8BBDE5}" presName="Name28" presStyleLbl="parChTrans1D4" presStyleIdx="1" presStyleCnt="13"/>
      <dgm:spPr/>
    </dgm:pt>
    <dgm:pt modelId="{B3A62B76-2D6B-405B-9D86-59735E80EA91}" type="pres">
      <dgm:prSet presAssocID="{6E9B0D0C-85B8-409D-B0BC-6841986B43E0}" presName="hierRoot2" presStyleCnt="0">
        <dgm:presLayoutVars>
          <dgm:hierBranch/>
        </dgm:presLayoutVars>
      </dgm:prSet>
      <dgm:spPr/>
    </dgm:pt>
    <dgm:pt modelId="{1ED5AD79-6D7D-46F0-BC19-9DB3F1025D06}" type="pres">
      <dgm:prSet presAssocID="{6E9B0D0C-85B8-409D-B0BC-6841986B43E0}" presName="rootComposite2" presStyleCnt="0"/>
      <dgm:spPr/>
    </dgm:pt>
    <dgm:pt modelId="{23238F7B-1614-46E4-A6F9-B34AC2D93C91}" type="pres">
      <dgm:prSet presAssocID="{6E9B0D0C-85B8-409D-B0BC-6841986B43E0}" presName="rootText2" presStyleLbl="alignAcc1" presStyleIdx="0" presStyleCnt="0">
        <dgm:presLayoutVars>
          <dgm:chPref val="3"/>
        </dgm:presLayoutVars>
      </dgm:prSet>
      <dgm:spPr/>
    </dgm:pt>
    <dgm:pt modelId="{850CC19C-1E7B-4E7B-8AF7-C763E3487ED5}" type="pres">
      <dgm:prSet presAssocID="{6E9B0D0C-85B8-409D-B0BC-6841986B43E0}" presName="topArc2" presStyleLbl="parChTrans1D1" presStyleIdx="8" presStyleCnt="34"/>
      <dgm:spPr/>
    </dgm:pt>
    <dgm:pt modelId="{6E15DA83-F888-406A-8460-5CDFB93F2DEE}" type="pres">
      <dgm:prSet presAssocID="{6E9B0D0C-85B8-409D-B0BC-6841986B43E0}" presName="bottomArc2" presStyleLbl="parChTrans1D1" presStyleIdx="9" presStyleCnt="34"/>
      <dgm:spPr/>
    </dgm:pt>
    <dgm:pt modelId="{B2070E4E-DCA3-4BF1-94C2-C07B56D3904E}" type="pres">
      <dgm:prSet presAssocID="{6E9B0D0C-85B8-409D-B0BC-6841986B43E0}" presName="topConnNode2" presStyleLbl="node4" presStyleIdx="0" presStyleCnt="0"/>
      <dgm:spPr/>
    </dgm:pt>
    <dgm:pt modelId="{51AE4278-AC17-40CA-B62D-859BD1AE3B22}" type="pres">
      <dgm:prSet presAssocID="{6E9B0D0C-85B8-409D-B0BC-6841986B43E0}" presName="hierChild4" presStyleCnt="0"/>
      <dgm:spPr/>
    </dgm:pt>
    <dgm:pt modelId="{41FA5A03-8244-476D-9D84-67D6B6F0736B}" type="pres">
      <dgm:prSet presAssocID="{CCB4E4DB-C8BD-4293-9D23-EE7CE0FC0FC4}" presName="Name28" presStyleLbl="parChTrans1D4" presStyleIdx="2" presStyleCnt="13"/>
      <dgm:spPr/>
    </dgm:pt>
    <dgm:pt modelId="{CA5919E9-D9A6-42FF-B85F-85B36ABAB493}" type="pres">
      <dgm:prSet presAssocID="{42A5B6BB-78AE-434B-83CC-1E19A68518B6}" presName="hierRoot2" presStyleCnt="0">
        <dgm:presLayoutVars>
          <dgm:hierBranch/>
        </dgm:presLayoutVars>
      </dgm:prSet>
      <dgm:spPr/>
    </dgm:pt>
    <dgm:pt modelId="{899D6D65-97B5-4C82-81DC-F6BB6CAD28FB}" type="pres">
      <dgm:prSet presAssocID="{42A5B6BB-78AE-434B-83CC-1E19A68518B6}" presName="rootComposite2" presStyleCnt="0"/>
      <dgm:spPr/>
    </dgm:pt>
    <dgm:pt modelId="{42F3BD69-B893-4BE1-80BD-4F5E8741E3BF}" type="pres">
      <dgm:prSet presAssocID="{42A5B6BB-78AE-434B-83CC-1E19A68518B6}" presName="rootText2" presStyleLbl="alignAcc1" presStyleIdx="0" presStyleCnt="0">
        <dgm:presLayoutVars>
          <dgm:chPref val="3"/>
        </dgm:presLayoutVars>
      </dgm:prSet>
      <dgm:spPr/>
    </dgm:pt>
    <dgm:pt modelId="{74A4952F-4940-41B4-B6B4-E7767A6F869F}" type="pres">
      <dgm:prSet presAssocID="{42A5B6BB-78AE-434B-83CC-1E19A68518B6}" presName="topArc2" presStyleLbl="parChTrans1D1" presStyleIdx="10" presStyleCnt="34"/>
      <dgm:spPr/>
    </dgm:pt>
    <dgm:pt modelId="{6285A29E-237A-483C-9975-C10D7308F9DB}" type="pres">
      <dgm:prSet presAssocID="{42A5B6BB-78AE-434B-83CC-1E19A68518B6}" presName="bottomArc2" presStyleLbl="parChTrans1D1" presStyleIdx="11" presStyleCnt="34"/>
      <dgm:spPr/>
    </dgm:pt>
    <dgm:pt modelId="{EA123381-0F2A-486B-90D1-6260D6ACC978}" type="pres">
      <dgm:prSet presAssocID="{42A5B6BB-78AE-434B-83CC-1E19A68518B6}" presName="topConnNode2" presStyleLbl="node4" presStyleIdx="0" presStyleCnt="0"/>
      <dgm:spPr/>
    </dgm:pt>
    <dgm:pt modelId="{94BF232E-B9B2-45F3-BB0F-151424220A09}" type="pres">
      <dgm:prSet presAssocID="{42A5B6BB-78AE-434B-83CC-1E19A68518B6}" presName="hierChild4" presStyleCnt="0"/>
      <dgm:spPr/>
    </dgm:pt>
    <dgm:pt modelId="{E12DDF2A-3AB7-4C61-99AB-DEA709E6B1F6}" type="pres">
      <dgm:prSet presAssocID="{42A5B6BB-78AE-434B-83CC-1E19A68518B6}" presName="hierChild5" presStyleCnt="0"/>
      <dgm:spPr/>
    </dgm:pt>
    <dgm:pt modelId="{9ED14AEF-F01E-4405-AE42-8842AF06E5AF}" type="pres">
      <dgm:prSet presAssocID="{6E9B0D0C-85B8-409D-B0BC-6841986B43E0}" presName="hierChild5" presStyleCnt="0"/>
      <dgm:spPr/>
    </dgm:pt>
    <dgm:pt modelId="{5EE5866C-B134-4AD2-94F4-90BC61C52F1B}" type="pres">
      <dgm:prSet presAssocID="{C0E907C0-5369-43EA-ACDA-1A0F725B9429}" presName="hierChild5" presStyleCnt="0"/>
      <dgm:spPr/>
    </dgm:pt>
    <dgm:pt modelId="{0CCE8DB1-85FA-4CE3-96BE-4A2764FA0509}" type="pres">
      <dgm:prSet presAssocID="{5102E66A-E264-4B67-A68E-9A0CA7B8FABA}" presName="Name28" presStyleLbl="parChTrans1D4" presStyleIdx="3" presStyleCnt="13"/>
      <dgm:spPr/>
    </dgm:pt>
    <dgm:pt modelId="{05FC53DB-AAF0-4E45-9DC3-C438E909184E}" type="pres">
      <dgm:prSet presAssocID="{C58400A4-D28F-45D1-B2D8-592988CEBA1A}" presName="hierRoot2" presStyleCnt="0">
        <dgm:presLayoutVars>
          <dgm:hierBranch/>
        </dgm:presLayoutVars>
      </dgm:prSet>
      <dgm:spPr/>
    </dgm:pt>
    <dgm:pt modelId="{981A0453-2797-47D2-9230-78032D04526D}" type="pres">
      <dgm:prSet presAssocID="{C58400A4-D28F-45D1-B2D8-592988CEBA1A}" presName="rootComposite2" presStyleCnt="0"/>
      <dgm:spPr/>
    </dgm:pt>
    <dgm:pt modelId="{2D3AE97E-22FA-44FD-AC93-6407B1F8EF4F}" type="pres">
      <dgm:prSet presAssocID="{C58400A4-D28F-45D1-B2D8-592988CEBA1A}" presName="rootText2" presStyleLbl="alignAcc1" presStyleIdx="0" presStyleCnt="0">
        <dgm:presLayoutVars>
          <dgm:chPref val="3"/>
        </dgm:presLayoutVars>
      </dgm:prSet>
      <dgm:spPr/>
    </dgm:pt>
    <dgm:pt modelId="{9BD0A803-A853-45F7-B073-E550813B4BC7}" type="pres">
      <dgm:prSet presAssocID="{C58400A4-D28F-45D1-B2D8-592988CEBA1A}" presName="topArc2" presStyleLbl="parChTrans1D1" presStyleIdx="12" presStyleCnt="34"/>
      <dgm:spPr/>
    </dgm:pt>
    <dgm:pt modelId="{8EC2421C-F038-4099-B484-9CCD37A5A77F}" type="pres">
      <dgm:prSet presAssocID="{C58400A4-D28F-45D1-B2D8-592988CEBA1A}" presName="bottomArc2" presStyleLbl="parChTrans1D1" presStyleIdx="13" presStyleCnt="34"/>
      <dgm:spPr/>
    </dgm:pt>
    <dgm:pt modelId="{387BB9F1-72F2-4BA9-8F94-DD78B8F0806F}" type="pres">
      <dgm:prSet presAssocID="{C58400A4-D28F-45D1-B2D8-592988CEBA1A}" presName="topConnNode2" presStyleLbl="node4" presStyleIdx="0" presStyleCnt="0"/>
      <dgm:spPr/>
    </dgm:pt>
    <dgm:pt modelId="{08235D73-D868-42AB-B4A0-0389908D80F9}" type="pres">
      <dgm:prSet presAssocID="{C58400A4-D28F-45D1-B2D8-592988CEBA1A}" presName="hierChild4" presStyleCnt="0"/>
      <dgm:spPr/>
    </dgm:pt>
    <dgm:pt modelId="{B167A3F9-E5FF-4FCD-88B6-301AA687E7E0}" type="pres">
      <dgm:prSet presAssocID="{C659138D-9BD8-49DC-8EF1-4F0836FCC9CA}" presName="Name28" presStyleLbl="parChTrans1D4" presStyleIdx="4" presStyleCnt="13"/>
      <dgm:spPr/>
    </dgm:pt>
    <dgm:pt modelId="{81BCAE9E-6A86-4DAE-BD42-3B8CA0B42B30}" type="pres">
      <dgm:prSet presAssocID="{4F6B2F99-38DF-4A43-95B9-0DB47F6681FF}" presName="hierRoot2" presStyleCnt="0">
        <dgm:presLayoutVars>
          <dgm:hierBranch/>
        </dgm:presLayoutVars>
      </dgm:prSet>
      <dgm:spPr/>
    </dgm:pt>
    <dgm:pt modelId="{92505F89-80BF-4857-B18A-67232885FA95}" type="pres">
      <dgm:prSet presAssocID="{4F6B2F99-38DF-4A43-95B9-0DB47F6681FF}" presName="rootComposite2" presStyleCnt="0"/>
      <dgm:spPr/>
    </dgm:pt>
    <dgm:pt modelId="{206CEF8A-7F7D-4A50-BD65-060A66489944}" type="pres">
      <dgm:prSet presAssocID="{4F6B2F99-38DF-4A43-95B9-0DB47F6681FF}" presName="rootText2" presStyleLbl="alignAcc1" presStyleIdx="0" presStyleCnt="0">
        <dgm:presLayoutVars>
          <dgm:chPref val="3"/>
        </dgm:presLayoutVars>
      </dgm:prSet>
      <dgm:spPr/>
    </dgm:pt>
    <dgm:pt modelId="{907F0E60-957C-4AAB-9606-431B50B2DD67}" type="pres">
      <dgm:prSet presAssocID="{4F6B2F99-38DF-4A43-95B9-0DB47F6681FF}" presName="topArc2" presStyleLbl="parChTrans1D1" presStyleIdx="14" presStyleCnt="34"/>
      <dgm:spPr/>
    </dgm:pt>
    <dgm:pt modelId="{06F46D05-02E8-44B3-A1A8-9B06800E93E8}" type="pres">
      <dgm:prSet presAssocID="{4F6B2F99-38DF-4A43-95B9-0DB47F6681FF}" presName="bottomArc2" presStyleLbl="parChTrans1D1" presStyleIdx="15" presStyleCnt="34"/>
      <dgm:spPr/>
    </dgm:pt>
    <dgm:pt modelId="{171021B9-44DE-4374-90BD-7B71B6016208}" type="pres">
      <dgm:prSet presAssocID="{4F6B2F99-38DF-4A43-95B9-0DB47F6681FF}" presName="topConnNode2" presStyleLbl="node4" presStyleIdx="0" presStyleCnt="0"/>
      <dgm:spPr/>
    </dgm:pt>
    <dgm:pt modelId="{C7A331BC-A404-48C8-BDF4-3FB0086B3157}" type="pres">
      <dgm:prSet presAssocID="{4F6B2F99-38DF-4A43-95B9-0DB47F6681FF}" presName="hierChild4" presStyleCnt="0"/>
      <dgm:spPr/>
    </dgm:pt>
    <dgm:pt modelId="{01AD0D21-4E10-4228-9EA1-B46935875994}" type="pres">
      <dgm:prSet presAssocID="{88D8DFA0-6D1D-46D6-A180-7B1DFAC0164F}" presName="Name28" presStyleLbl="parChTrans1D4" presStyleIdx="5" presStyleCnt="13"/>
      <dgm:spPr/>
    </dgm:pt>
    <dgm:pt modelId="{B415FCC3-0DD7-48D4-A290-D58A4FA8DBA2}" type="pres">
      <dgm:prSet presAssocID="{5EEA677E-9FFC-42B4-9A81-5382B54F8FC3}" presName="hierRoot2" presStyleCnt="0">
        <dgm:presLayoutVars>
          <dgm:hierBranch val="init"/>
        </dgm:presLayoutVars>
      </dgm:prSet>
      <dgm:spPr/>
    </dgm:pt>
    <dgm:pt modelId="{2CC83172-7CC7-4E80-8186-8D8EAC53B742}" type="pres">
      <dgm:prSet presAssocID="{5EEA677E-9FFC-42B4-9A81-5382B54F8FC3}" presName="rootComposite2" presStyleCnt="0"/>
      <dgm:spPr/>
    </dgm:pt>
    <dgm:pt modelId="{37B91C86-12BE-4393-A39A-8B4E957D98CF}" type="pres">
      <dgm:prSet presAssocID="{5EEA677E-9FFC-42B4-9A81-5382B54F8FC3}" presName="rootText2" presStyleLbl="alignAcc1" presStyleIdx="0" presStyleCnt="0">
        <dgm:presLayoutVars>
          <dgm:chPref val="3"/>
        </dgm:presLayoutVars>
      </dgm:prSet>
      <dgm:spPr/>
    </dgm:pt>
    <dgm:pt modelId="{E0CE7E3A-183D-4A16-9C43-BD69145D19D9}" type="pres">
      <dgm:prSet presAssocID="{5EEA677E-9FFC-42B4-9A81-5382B54F8FC3}" presName="topArc2" presStyleLbl="parChTrans1D1" presStyleIdx="16" presStyleCnt="34"/>
      <dgm:spPr/>
    </dgm:pt>
    <dgm:pt modelId="{655A6227-FE6C-434C-A587-4ACFBDBAEC15}" type="pres">
      <dgm:prSet presAssocID="{5EEA677E-9FFC-42B4-9A81-5382B54F8FC3}" presName="bottomArc2" presStyleLbl="parChTrans1D1" presStyleIdx="17" presStyleCnt="34"/>
      <dgm:spPr/>
    </dgm:pt>
    <dgm:pt modelId="{A8D95F8A-694C-419C-A24B-B23668F4F7F4}" type="pres">
      <dgm:prSet presAssocID="{5EEA677E-9FFC-42B4-9A81-5382B54F8FC3}" presName="topConnNode2" presStyleLbl="node4" presStyleIdx="0" presStyleCnt="0"/>
      <dgm:spPr/>
    </dgm:pt>
    <dgm:pt modelId="{569D0D34-9211-49D4-8A22-E8DB25694379}" type="pres">
      <dgm:prSet presAssocID="{5EEA677E-9FFC-42B4-9A81-5382B54F8FC3}" presName="hierChild4" presStyleCnt="0"/>
      <dgm:spPr/>
    </dgm:pt>
    <dgm:pt modelId="{6674F610-4C56-4D30-8BD6-50CA269E1973}" type="pres">
      <dgm:prSet presAssocID="{5EEA677E-9FFC-42B4-9A81-5382B54F8FC3}" presName="hierChild5" presStyleCnt="0"/>
      <dgm:spPr/>
    </dgm:pt>
    <dgm:pt modelId="{C8F02916-4B8F-4806-BC50-64916EFAA67B}" type="pres">
      <dgm:prSet presAssocID="{4F6B2F99-38DF-4A43-95B9-0DB47F6681FF}" presName="hierChild5" presStyleCnt="0"/>
      <dgm:spPr/>
    </dgm:pt>
    <dgm:pt modelId="{0683F238-1231-4156-895D-94366903F29D}" type="pres">
      <dgm:prSet presAssocID="{C58400A4-D28F-45D1-B2D8-592988CEBA1A}" presName="hierChild5" presStyleCnt="0"/>
      <dgm:spPr/>
    </dgm:pt>
    <dgm:pt modelId="{22A3FFB0-0983-45AC-A3F1-E63A08A65E01}" type="pres">
      <dgm:prSet presAssocID="{4903E9A3-3969-4977-8073-C56DF57250A9}" presName="Name28" presStyleLbl="parChTrans1D4" presStyleIdx="6" presStyleCnt="13"/>
      <dgm:spPr/>
    </dgm:pt>
    <dgm:pt modelId="{C97DF93A-206C-43E3-AF89-98B5114D81EE}" type="pres">
      <dgm:prSet presAssocID="{6E17DF71-70F3-441B-99EA-BC8CB8784B45}" presName="hierRoot2" presStyleCnt="0">
        <dgm:presLayoutVars>
          <dgm:hierBranch/>
        </dgm:presLayoutVars>
      </dgm:prSet>
      <dgm:spPr/>
    </dgm:pt>
    <dgm:pt modelId="{780469D2-D0A0-4BD8-AA23-CA647B250C5E}" type="pres">
      <dgm:prSet presAssocID="{6E17DF71-70F3-441B-99EA-BC8CB8784B45}" presName="rootComposite2" presStyleCnt="0"/>
      <dgm:spPr/>
    </dgm:pt>
    <dgm:pt modelId="{C0FB5DC7-BE86-4B04-89EC-9C040A121DCE}" type="pres">
      <dgm:prSet presAssocID="{6E17DF71-70F3-441B-99EA-BC8CB8784B45}" presName="rootText2" presStyleLbl="alignAcc1" presStyleIdx="0" presStyleCnt="0">
        <dgm:presLayoutVars>
          <dgm:chPref val="3"/>
        </dgm:presLayoutVars>
      </dgm:prSet>
      <dgm:spPr/>
    </dgm:pt>
    <dgm:pt modelId="{97E05F62-7F63-4BB2-A9E7-FCCF66226B60}" type="pres">
      <dgm:prSet presAssocID="{6E17DF71-70F3-441B-99EA-BC8CB8784B45}" presName="topArc2" presStyleLbl="parChTrans1D1" presStyleIdx="18" presStyleCnt="34"/>
      <dgm:spPr/>
    </dgm:pt>
    <dgm:pt modelId="{11307F09-D39D-4010-93AF-DB4ED96230E0}" type="pres">
      <dgm:prSet presAssocID="{6E17DF71-70F3-441B-99EA-BC8CB8784B45}" presName="bottomArc2" presStyleLbl="parChTrans1D1" presStyleIdx="19" presStyleCnt="34"/>
      <dgm:spPr/>
    </dgm:pt>
    <dgm:pt modelId="{4CE5B1A5-D088-4A03-8104-CD65489F7156}" type="pres">
      <dgm:prSet presAssocID="{6E17DF71-70F3-441B-99EA-BC8CB8784B45}" presName="topConnNode2" presStyleLbl="node4" presStyleIdx="0" presStyleCnt="0"/>
      <dgm:spPr/>
    </dgm:pt>
    <dgm:pt modelId="{03DD54DA-1738-4F72-A9C9-C980ECDF387A}" type="pres">
      <dgm:prSet presAssocID="{6E17DF71-70F3-441B-99EA-BC8CB8784B45}" presName="hierChild4" presStyleCnt="0"/>
      <dgm:spPr/>
    </dgm:pt>
    <dgm:pt modelId="{BBBAAD41-E238-40D3-A29A-06A9776E71D3}" type="pres">
      <dgm:prSet presAssocID="{D62842BC-2B84-4223-8F69-46156D0EFECA}" presName="Name28" presStyleLbl="parChTrans1D4" presStyleIdx="7" presStyleCnt="13"/>
      <dgm:spPr/>
    </dgm:pt>
    <dgm:pt modelId="{D96ECFC3-36D4-4027-AF86-F60249B6A898}" type="pres">
      <dgm:prSet presAssocID="{CBD08029-44C3-4CEF-B77D-C12DD13B1A5B}" presName="hierRoot2" presStyleCnt="0">
        <dgm:presLayoutVars>
          <dgm:hierBranch/>
        </dgm:presLayoutVars>
      </dgm:prSet>
      <dgm:spPr/>
    </dgm:pt>
    <dgm:pt modelId="{2A42C077-5517-484A-A582-11B423FC5CAF}" type="pres">
      <dgm:prSet presAssocID="{CBD08029-44C3-4CEF-B77D-C12DD13B1A5B}" presName="rootComposite2" presStyleCnt="0"/>
      <dgm:spPr/>
    </dgm:pt>
    <dgm:pt modelId="{15762E6E-1258-42DD-B9D9-5C96397DD9E1}" type="pres">
      <dgm:prSet presAssocID="{CBD08029-44C3-4CEF-B77D-C12DD13B1A5B}" presName="rootText2" presStyleLbl="alignAcc1" presStyleIdx="0" presStyleCnt="0">
        <dgm:presLayoutVars>
          <dgm:chPref val="3"/>
        </dgm:presLayoutVars>
      </dgm:prSet>
      <dgm:spPr/>
    </dgm:pt>
    <dgm:pt modelId="{7B82DC1A-E38A-441F-93D4-61C42E181A7D}" type="pres">
      <dgm:prSet presAssocID="{CBD08029-44C3-4CEF-B77D-C12DD13B1A5B}" presName="topArc2" presStyleLbl="parChTrans1D1" presStyleIdx="20" presStyleCnt="34"/>
      <dgm:spPr/>
    </dgm:pt>
    <dgm:pt modelId="{E315FF01-8C3B-4445-868F-9C6C783287A0}" type="pres">
      <dgm:prSet presAssocID="{CBD08029-44C3-4CEF-B77D-C12DD13B1A5B}" presName="bottomArc2" presStyleLbl="parChTrans1D1" presStyleIdx="21" presStyleCnt="34"/>
      <dgm:spPr/>
    </dgm:pt>
    <dgm:pt modelId="{B4DB54C7-C44F-427F-96AF-778F8286ECAF}" type="pres">
      <dgm:prSet presAssocID="{CBD08029-44C3-4CEF-B77D-C12DD13B1A5B}" presName="topConnNode2" presStyleLbl="node4" presStyleIdx="0" presStyleCnt="0"/>
      <dgm:spPr/>
    </dgm:pt>
    <dgm:pt modelId="{76AD4389-B0C5-45AE-9402-24A815B53EE6}" type="pres">
      <dgm:prSet presAssocID="{CBD08029-44C3-4CEF-B77D-C12DD13B1A5B}" presName="hierChild4" presStyleCnt="0"/>
      <dgm:spPr/>
    </dgm:pt>
    <dgm:pt modelId="{3CF22596-1963-443A-BC61-E02E7E6EADA7}" type="pres">
      <dgm:prSet presAssocID="{C3052360-EF23-4DCC-B343-62074AAE431F}" presName="Name28" presStyleLbl="parChTrans1D4" presStyleIdx="8" presStyleCnt="13"/>
      <dgm:spPr/>
    </dgm:pt>
    <dgm:pt modelId="{33B53ADA-FFF2-4296-93C2-5BD17D62BE49}" type="pres">
      <dgm:prSet presAssocID="{7AC081AE-8D34-46D3-A2CF-B910D150EA2C}" presName="hierRoot2" presStyleCnt="0">
        <dgm:presLayoutVars>
          <dgm:hierBranch val="init"/>
        </dgm:presLayoutVars>
      </dgm:prSet>
      <dgm:spPr/>
    </dgm:pt>
    <dgm:pt modelId="{CCA8D7A4-706E-4305-8ECB-6FAFD877F1E0}" type="pres">
      <dgm:prSet presAssocID="{7AC081AE-8D34-46D3-A2CF-B910D150EA2C}" presName="rootComposite2" presStyleCnt="0"/>
      <dgm:spPr/>
    </dgm:pt>
    <dgm:pt modelId="{BF451114-3247-44BB-93B3-B482348B9604}" type="pres">
      <dgm:prSet presAssocID="{7AC081AE-8D34-46D3-A2CF-B910D150EA2C}" presName="rootText2" presStyleLbl="alignAcc1" presStyleIdx="0" presStyleCnt="0">
        <dgm:presLayoutVars>
          <dgm:chPref val="3"/>
        </dgm:presLayoutVars>
      </dgm:prSet>
      <dgm:spPr/>
    </dgm:pt>
    <dgm:pt modelId="{5936D552-19C0-41B2-A57B-6103FB028E1B}" type="pres">
      <dgm:prSet presAssocID="{7AC081AE-8D34-46D3-A2CF-B910D150EA2C}" presName="topArc2" presStyleLbl="parChTrans1D1" presStyleIdx="22" presStyleCnt="34"/>
      <dgm:spPr/>
    </dgm:pt>
    <dgm:pt modelId="{29DC4A22-9007-4C77-93CB-FBCDAE2AD3F7}" type="pres">
      <dgm:prSet presAssocID="{7AC081AE-8D34-46D3-A2CF-B910D150EA2C}" presName="bottomArc2" presStyleLbl="parChTrans1D1" presStyleIdx="23" presStyleCnt="34"/>
      <dgm:spPr/>
    </dgm:pt>
    <dgm:pt modelId="{41160061-DC38-437A-8C6A-6E8B394E9F23}" type="pres">
      <dgm:prSet presAssocID="{7AC081AE-8D34-46D3-A2CF-B910D150EA2C}" presName="topConnNode2" presStyleLbl="node4" presStyleIdx="0" presStyleCnt="0"/>
      <dgm:spPr/>
    </dgm:pt>
    <dgm:pt modelId="{6B019D91-C645-4EE9-8C7D-764A6C228742}" type="pres">
      <dgm:prSet presAssocID="{7AC081AE-8D34-46D3-A2CF-B910D150EA2C}" presName="hierChild4" presStyleCnt="0"/>
      <dgm:spPr/>
    </dgm:pt>
    <dgm:pt modelId="{05C9A2C0-2804-4392-B569-A43A032FA696}" type="pres">
      <dgm:prSet presAssocID="{7AC081AE-8D34-46D3-A2CF-B910D150EA2C}" presName="hierChild5" presStyleCnt="0"/>
      <dgm:spPr/>
    </dgm:pt>
    <dgm:pt modelId="{9271063A-3314-42D7-B67C-6027015BF89D}" type="pres">
      <dgm:prSet presAssocID="{CBD08029-44C3-4CEF-B77D-C12DD13B1A5B}" presName="hierChild5" presStyleCnt="0"/>
      <dgm:spPr/>
    </dgm:pt>
    <dgm:pt modelId="{A9F031F1-4DAB-4CF4-88F7-D92D1CEE276E}" type="pres">
      <dgm:prSet presAssocID="{6E17DF71-70F3-441B-99EA-BC8CB8784B45}" presName="hierChild5" presStyleCnt="0"/>
      <dgm:spPr/>
    </dgm:pt>
    <dgm:pt modelId="{F3FC83FE-D0F5-4BEA-80FB-4FF19A2AB29C}" type="pres">
      <dgm:prSet presAssocID="{BDD267A2-ABC4-478C-A023-C67EF894FEAB}" presName="Name28" presStyleLbl="parChTrans1D4" presStyleIdx="9" presStyleCnt="13"/>
      <dgm:spPr/>
    </dgm:pt>
    <dgm:pt modelId="{0A884DCD-9810-4A77-AB86-D74829A0370A}" type="pres">
      <dgm:prSet presAssocID="{E407A1F7-BABD-4D0F-8B28-ABA2A6B30470}" presName="hierRoot2" presStyleCnt="0">
        <dgm:presLayoutVars>
          <dgm:hierBranch/>
        </dgm:presLayoutVars>
      </dgm:prSet>
      <dgm:spPr/>
    </dgm:pt>
    <dgm:pt modelId="{448A0117-0D7F-4417-B541-4F96E386F268}" type="pres">
      <dgm:prSet presAssocID="{E407A1F7-BABD-4D0F-8B28-ABA2A6B30470}" presName="rootComposite2" presStyleCnt="0"/>
      <dgm:spPr/>
    </dgm:pt>
    <dgm:pt modelId="{F9397DD8-7F37-413E-AEA1-A52C6ACE64EC}" type="pres">
      <dgm:prSet presAssocID="{E407A1F7-BABD-4D0F-8B28-ABA2A6B30470}" presName="rootText2" presStyleLbl="alignAcc1" presStyleIdx="0" presStyleCnt="0">
        <dgm:presLayoutVars>
          <dgm:chPref val="3"/>
        </dgm:presLayoutVars>
      </dgm:prSet>
      <dgm:spPr/>
    </dgm:pt>
    <dgm:pt modelId="{CE5E399E-1D1E-4DA4-98F6-4435C0D9B71D}" type="pres">
      <dgm:prSet presAssocID="{E407A1F7-BABD-4D0F-8B28-ABA2A6B30470}" presName="topArc2" presStyleLbl="parChTrans1D1" presStyleIdx="24" presStyleCnt="34"/>
      <dgm:spPr/>
    </dgm:pt>
    <dgm:pt modelId="{D872A1C5-A0BF-46AB-AF51-3FAEF401E2B7}" type="pres">
      <dgm:prSet presAssocID="{E407A1F7-BABD-4D0F-8B28-ABA2A6B30470}" presName="bottomArc2" presStyleLbl="parChTrans1D1" presStyleIdx="25" presStyleCnt="34"/>
      <dgm:spPr/>
    </dgm:pt>
    <dgm:pt modelId="{D7B565E2-16DB-43AB-9D40-C7B197D756F4}" type="pres">
      <dgm:prSet presAssocID="{E407A1F7-BABD-4D0F-8B28-ABA2A6B30470}" presName="topConnNode2" presStyleLbl="node4" presStyleIdx="0" presStyleCnt="0"/>
      <dgm:spPr/>
    </dgm:pt>
    <dgm:pt modelId="{CA61FB52-FB8E-4484-8B4D-F677EF8D8E2D}" type="pres">
      <dgm:prSet presAssocID="{E407A1F7-BABD-4D0F-8B28-ABA2A6B30470}" presName="hierChild4" presStyleCnt="0"/>
      <dgm:spPr/>
    </dgm:pt>
    <dgm:pt modelId="{428A4FF5-F803-403E-9C58-893BDDC546E4}" type="pres">
      <dgm:prSet presAssocID="{8BCF1105-4A25-43EC-B96A-9B555AAE5C94}" presName="Name28" presStyleLbl="parChTrans1D4" presStyleIdx="10" presStyleCnt="13"/>
      <dgm:spPr/>
    </dgm:pt>
    <dgm:pt modelId="{17D40390-9583-4133-ACD3-D23487C9F382}" type="pres">
      <dgm:prSet presAssocID="{E1C945B2-F5A6-4A9D-9005-719812056555}" presName="hierRoot2" presStyleCnt="0">
        <dgm:presLayoutVars>
          <dgm:hierBranch/>
        </dgm:presLayoutVars>
      </dgm:prSet>
      <dgm:spPr/>
    </dgm:pt>
    <dgm:pt modelId="{8935790C-5ABA-4A14-83D9-CEBB8F4BC522}" type="pres">
      <dgm:prSet presAssocID="{E1C945B2-F5A6-4A9D-9005-719812056555}" presName="rootComposite2" presStyleCnt="0"/>
      <dgm:spPr/>
    </dgm:pt>
    <dgm:pt modelId="{488DEFE4-827A-4DDE-A6A5-A008E7504933}" type="pres">
      <dgm:prSet presAssocID="{E1C945B2-F5A6-4A9D-9005-719812056555}" presName="rootText2" presStyleLbl="alignAcc1" presStyleIdx="0" presStyleCnt="0">
        <dgm:presLayoutVars>
          <dgm:chPref val="3"/>
        </dgm:presLayoutVars>
      </dgm:prSet>
      <dgm:spPr/>
    </dgm:pt>
    <dgm:pt modelId="{996EA4F0-20DD-484B-A00B-9AC7F01A6E32}" type="pres">
      <dgm:prSet presAssocID="{E1C945B2-F5A6-4A9D-9005-719812056555}" presName="topArc2" presStyleLbl="parChTrans1D1" presStyleIdx="26" presStyleCnt="34"/>
      <dgm:spPr/>
    </dgm:pt>
    <dgm:pt modelId="{4ED534B5-37B8-4A6E-A117-322A8E733D58}" type="pres">
      <dgm:prSet presAssocID="{E1C945B2-F5A6-4A9D-9005-719812056555}" presName="bottomArc2" presStyleLbl="parChTrans1D1" presStyleIdx="27" presStyleCnt="34"/>
      <dgm:spPr/>
    </dgm:pt>
    <dgm:pt modelId="{57053150-3D44-44EA-B3F7-ECF2A231318E}" type="pres">
      <dgm:prSet presAssocID="{E1C945B2-F5A6-4A9D-9005-719812056555}" presName="topConnNode2" presStyleLbl="node4" presStyleIdx="0" presStyleCnt="0"/>
      <dgm:spPr/>
    </dgm:pt>
    <dgm:pt modelId="{8598FA1D-FAD2-4B7D-8C33-57E4883B9CE9}" type="pres">
      <dgm:prSet presAssocID="{E1C945B2-F5A6-4A9D-9005-719812056555}" presName="hierChild4" presStyleCnt="0"/>
      <dgm:spPr/>
    </dgm:pt>
    <dgm:pt modelId="{DD648E8C-22B6-4150-B9DB-A8CB519D4786}" type="pres">
      <dgm:prSet presAssocID="{602AC4D4-574E-4034-B583-0BD56EBA2093}" presName="Name28" presStyleLbl="parChTrans1D4" presStyleIdx="11" presStyleCnt="13"/>
      <dgm:spPr/>
    </dgm:pt>
    <dgm:pt modelId="{4E8F4F55-3F00-41EA-85CA-EE23B6D4FE51}" type="pres">
      <dgm:prSet presAssocID="{8FFDC0D1-BE1E-4FC5-A54C-82B9E8D8FBAA}" presName="hierRoot2" presStyleCnt="0">
        <dgm:presLayoutVars>
          <dgm:hierBranch val="init"/>
        </dgm:presLayoutVars>
      </dgm:prSet>
      <dgm:spPr/>
    </dgm:pt>
    <dgm:pt modelId="{2A26A031-2C44-46DC-9E59-51E49846DADC}" type="pres">
      <dgm:prSet presAssocID="{8FFDC0D1-BE1E-4FC5-A54C-82B9E8D8FBAA}" presName="rootComposite2" presStyleCnt="0"/>
      <dgm:spPr/>
    </dgm:pt>
    <dgm:pt modelId="{6BE061A8-76A3-4F58-8EC6-EDE88E451E04}" type="pres">
      <dgm:prSet presAssocID="{8FFDC0D1-BE1E-4FC5-A54C-82B9E8D8FBAA}" presName="rootText2" presStyleLbl="alignAcc1" presStyleIdx="0" presStyleCnt="0">
        <dgm:presLayoutVars>
          <dgm:chPref val="3"/>
        </dgm:presLayoutVars>
      </dgm:prSet>
      <dgm:spPr/>
    </dgm:pt>
    <dgm:pt modelId="{611739C0-BA5E-4DA7-AA02-28FEA6451526}" type="pres">
      <dgm:prSet presAssocID="{8FFDC0D1-BE1E-4FC5-A54C-82B9E8D8FBAA}" presName="topArc2" presStyleLbl="parChTrans1D1" presStyleIdx="28" presStyleCnt="34"/>
      <dgm:spPr/>
    </dgm:pt>
    <dgm:pt modelId="{4989597E-1BF7-4AC3-AAF0-97023F79C9E9}" type="pres">
      <dgm:prSet presAssocID="{8FFDC0D1-BE1E-4FC5-A54C-82B9E8D8FBAA}" presName="bottomArc2" presStyleLbl="parChTrans1D1" presStyleIdx="29" presStyleCnt="34"/>
      <dgm:spPr/>
    </dgm:pt>
    <dgm:pt modelId="{6992CBA6-E8B6-4CF8-B50F-91E632A247DE}" type="pres">
      <dgm:prSet presAssocID="{8FFDC0D1-BE1E-4FC5-A54C-82B9E8D8FBAA}" presName="topConnNode2" presStyleLbl="node4" presStyleIdx="0" presStyleCnt="0"/>
      <dgm:spPr/>
    </dgm:pt>
    <dgm:pt modelId="{FD35326F-234B-4F84-9947-4690FE2C5C5C}" type="pres">
      <dgm:prSet presAssocID="{8FFDC0D1-BE1E-4FC5-A54C-82B9E8D8FBAA}" presName="hierChild4" presStyleCnt="0"/>
      <dgm:spPr/>
    </dgm:pt>
    <dgm:pt modelId="{D48CCCEF-02B1-4CFE-ABA9-46D801DBF9DA}" type="pres">
      <dgm:prSet presAssocID="{8FFDC0D1-BE1E-4FC5-A54C-82B9E8D8FBAA}" presName="hierChild5" presStyleCnt="0"/>
      <dgm:spPr/>
    </dgm:pt>
    <dgm:pt modelId="{1E036188-76B9-4A05-9D94-0C90BA9E956D}" type="pres">
      <dgm:prSet presAssocID="{E1C945B2-F5A6-4A9D-9005-719812056555}" presName="hierChild5" presStyleCnt="0"/>
      <dgm:spPr/>
    </dgm:pt>
    <dgm:pt modelId="{59E73821-5DCF-45D1-907A-3E51D5562CDF}" type="pres">
      <dgm:prSet presAssocID="{E407A1F7-BABD-4D0F-8B28-ABA2A6B30470}" presName="hierChild5" presStyleCnt="0"/>
      <dgm:spPr/>
    </dgm:pt>
    <dgm:pt modelId="{6B1906A4-32DB-4424-A926-A478CC950EA6}" type="pres">
      <dgm:prSet presAssocID="{A6C2DB31-7F00-47A6-A657-E1D0DF177C9E}" presName="hierChild5" presStyleCnt="0"/>
      <dgm:spPr/>
    </dgm:pt>
    <dgm:pt modelId="{9AD12C9D-5A55-4984-A7E8-143324FD3DBB}" type="pres">
      <dgm:prSet presAssocID="{C72168FC-8F41-49A2-A03B-EE972D19DF33}" presName="Name101" presStyleLbl="parChTrans1D4" presStyleIdx="12" presStyleCnt="13"/>
      <dgm:spPr/>
    </dgm:pt>
    <dgm:pt modelId="{8E838D5A-EAA2-4840-801A-FA0BFF17C68C}" type="pres">
      <dgm:prSet presAssocID="{956E4FC1-5CA5-44C8-A6C6-9DCDAFEDC0ED}" presName="hierRoot3" presStyleCnt="0">
        <dgm:presLayoutVars>
          <dgm:hierBranch val="l"/>
        </dgm:presLayoutVars>
      </dgm:prSet>
      <dgm:spPr/>
    </dgm:pt>
    <dgm:pt modelId="{0472BE0A-4A06-4B2E-8401-94C904B2755F}" type="pres">
      <dgm:prSet presAssocID="{956E4FC1-5CA5-44C8-A6C6-9DCDAFEDC0ED}" presName="rootComposite3" presStyleCnt="0"/>
      <dgm:spPr/>
    </dgm:pt>
    <dgm:pt modelId="{EE5B839F-5F58-418B-A2B2-F0B74F46B9C2}" type="pres">
      <dgm:prSet presAssocID="{956E4FC1-5CA5-44C8-A6C6-9DCDAFEDC0ED}" presName="rootText3" presStyleLbl="alignAcc1" presStyleIdx="0" presStyleCnt="0">
        <dgm:presLayoutVars>
          <dgm:chPref val="3"/>
        </dgm:presLayoutVars>
      </dgm:prSet>
      <dgm:spPr/>
    </dgm:pt>
    <dgm:pt modelId="{0A4324F2-0247-4558-9666-123FFCE37CEE}" type="pres">
      <dgm:prSet presAssocID="{956E4FC1-5CA5-44C8-A6C6-9DCDAFEDC0ED}" presName="topArc3" presStyleLbl="parChTrans1D1" presStyleIdx="30" presStyleCnt="34"/>
      <dgm:spPr/>
    </dgm:pt>
    <dgm:pt modelId="{B953E463-D68F-4D99-BDDC-5F7BE3D08AFF}" type="pres">
      <dgm:prSet presAssocID="{956E4FC1-5CA5-44C8-A6C6-9DCDAFEDC0ED}" presName="bottomArc3" presStyleLbl="parChTrans1D1" presStyleIdx="31" presStyleCnt="34"/>
      <dgm:spPr/>
    </dgm:pt>
    <dgm:pt modelId="{5E041213-85AB-4078-9BE4-AA2572B7CB73}" type="pres">
      <dgm:prSet presAssocID="{956E4FC1-5CA5-44C8-A6C6-9DCDAFEDC0ED}" presName="topConnNode3" presStyleLbl="asst3" presStyleIdx="0" presStyleCnt="0"/>
      <dgm:spPr/>
    </dgm:pt>
    <dgm:pt modelId="{817C632F-166B-4B03-92C1-18A4AA19BE27}" type="pres">
      <dgm:prSet presAssocID="{956E4FC1-5CA5-44C8-A6C6-9DCDAFEDC0ED}" presName="hierChild6" presStyleCnt="0"/>
      <dgm:spPr/>
    </dgm:pt>
    <dgm:pt modelId="{D5A3D21F-E77F-40A7-B71E-AD140B1C5F88}" type="pres">
      <dgm:prSet presAssocID="{956E4FC1-5CA5-44C8-A6C6-9DCDAFEDC0ED}" presName="hierChild7" presStyleCnt="0"/>
      <dgm:spPr/>
    </dgm:pt>
    <dgm:pt modelId="{6BA957DD-B91F-4BA0-A7F6-6637768CA6F2}" type="pres">
      <dgm:prSet presAssocID="{B2CB3DC1-4F56-4042-B42E-A4DFA2D7F6B8}" presName="hierChild5" presStyleCnt="0"/>
      <dgm:spPr/>
    </dgm:pt>
    <dgm:pt modelId="{B701F99F-5178-4D7A-856A-244E245BF9EB}" type="pres">
      <dgm:prSet presAssocID="{DDD6C8E0-F25D-4E67-8CB6-1254CA1DE078}" presName="hierChild3" presStyleCnt="0"/>
      <dgm:spPr/>
    </dgm:pt>
    <dgm:pt modelId="{91D911BF-88B4-469D-B34B-72F406D56452}" type="pres">
      <dgm:prSet presAssocID="{3D818CA5-88F4-4014-8729-8025088E5D2B}" presName="Name101" presStyleLbl="parChTrans1D2" presStyleIdx="1" presStyleCnt="2"/>
      <dgm:spPr/>
    </dgm:pt>
    <dgm:pt modelId="{E956CFD4-3702-4DDE-A168-E202BE44C2DD}" type="pres">
      <dgm:prSet presAssocID="{920D0BC0-A923-43E6-948C-913E3037C0DD}" presName="hierRoot3" presStyleCnt="0">
        <dgm:presLayoutVars>
          <dgm:hierBranch val="init"/>
        </dgm:presLayoutVars>
      </dgm:prSet>
      <dgm:spPr/>
    </dgm:pt>
    <dgm:pt modelId="{17D5AD40-C149-4D7B-B5FA-87DE6F161C51}" type="pres">
      <dgm:prSet presAssocID="{920D0BC0-A923-43E6-948C-913E3037C0DD}" presName="rootComposite3" presStyleCnt="0"/>
      <dgm:spPr/>
    </dgm:pt>
    <dgm:pt modelId="{601BE17C-352B-4EFA-84FA-1E0BAE22B897}" type="pres">
      <dgm:prSet presAssocID="{920D0BC0-A923-43E6-948C-913E3037C0DD}" presName="rootText3" presStyleLbl="alignAcc1" presStyleIdx="0" presStyleCnt="0" custScaleX="149034">
        <dgm:presLayoutVars>
          <dgm:chPref val="3"/>
        </dgm:presLayoutVars>
      </dgm:prSet>
      <dgm:spPr/>
    </dgm:pt>
    <dgm:pt modelId="{4D7F2EA7-B493-4565-AD78-629A6CA098C3}" type="pres">
      <dgm:prSet presAssocID="{920D0BC0-A923-43E6-948C-913E3037C0DD}" presName="topArc3" presStyleLbl="parChTrans1D1" presStyleIdx="32" presStyleCnt="34"/>
      <dgm:spPr/>
    </dgm:pt>
    <dgm:pt modelId="{0AB781D5-C27B-4C44-9824-F2A3B71F5BFD}" type="pres">
      <dgm:prSet presAssocID="{920D0BC0-A923-43E6-948C-913E3037C0DD}" presName="bottomArc3" presStyleLbl="parChTrans1D1" presStyleIdx="33" presStyleCnt="34"/>
      <dgm:spPr/>
    </dgm:pt>
    <dgm:pt modelId="{C720F1B4-5F84-45B9-8863-939618AAEED0}" type="pres">
      <dgm:prSet presAssocID="{920D0BC0-A923-43E6-948C-913E3037C0DD}" presName="topConnNode3" presStyleLbl="asst1" presStyleIdx="0" presStyleCnt="0"/>
      <dgm:spPr/>
    </dgm:pt>
    <dgm:pt modelId="{63587AE8-2768-4565-B492-643068561B41}" type="pres">
      <dgm:prSet presAssocID="{920D0BC0-A923-43E6-948C-913E3037C0DD}" presName="hierChild6" presStyleCnt="0"/>
      <dgm:spPr/>
    </dgm:pt>
    <dgm:pt modelId="{7FE0C58E-87DB-4121-9248-F9586EF99387}" type="pres">
      <dgm:prSet presAssocID="{920D0BC0-A923-43E6-948C-913E3037C0DD}" presName="hierChild7" presStyleCnt="0"/>
      <dgm:spPr/>
    </dgm:pt>
  </dgm:ptLst>
  <dgm:cxnLst>
    <dgm:cxn modelId="{D959EE01-BD14-46AB-BDF3-B460761D18EB}" type="presOf" srcId="{A6C2DB31-7F00-47A6-A657-E1D0DF177C9E}" destId="{9C8AE8CE-C9CB-4FD8-A25F-3A191164F7E9}" srcOrd="1" destOrd="0" presId="urn:microsoft.com/office/officeart/2008/layout/HalfCircleOrganizationChart"/>
    <dgm:cxn modelId="{09BB7D09-88AD-4088-BC9C-F5DA1B4AF589}" type="presOf" srcId="{6E17DF71-70F3-441B-99EA-BC8CB8784B45}" destId="{4CE5B1A5-D088-4A03-8104-CD65489F7156}" srcOrd="1" destOrd="0" presId="urn:microsoft.com/office/officeart/2008/layout/HalfCircleOrganizationChart"/>
    <dgm:cxn modelId="{479ECB09-966D-4B90-9BE7-841C2EFB74CC}" type="presOf" srcId="{E407A1F7-BABD-4D0F-8B28-ABA2A6B30470}" destId="{F9397DD8-7F37-413E-AEA1-A52C6ACE64EC}" srcOrd="0" destOrd="0" presId="urn:microsoft.com/office/officeart/2008/layout/HalfCircleOrganizationChart"/>
    <dgm:cxn modelId="{E5E6E113-2E1A-413D-867C-9255CFE410DF}" srcId="{C58400A4-D28F-45D1-B2D8-592988CEBA1A}" destId="{4F6B2F99-38DF-4A43-95B9-0DB47F6681FF}" srcOrd="0" destOrd="0" parTransId="{C659138D-9BD8-49DC-8EF1-4F0836FCC9CA}" sibTransId="{5D7C15F0-9C92-447D-9219-1A5588AF5800}"/>
    <dgm:cxn modelId="{FD668915-846A-4E68-8C65-3A32C269B680}" srcId="{A6C2DB31-7F00-47A6-A657-E1D0DF177C9E}" destId="{C58400A4-D28F-45D1-B2D8-592988CEBA1A}" srcOrd="1" destOrd="0" parTransId="{5102E66A-E264-4B67-A68E-9A0CA7B8FABA}" sibTransId="{F6244F99-C44A-49AB-B677-6A375760C2BE}"/>
    <dgm:cxn modelId="{2AF18019-D650-4895-B9BE-52810BC4F192}" type="presOf" srcId="{956E4FC1-5CA5-44C8-A6C6-9DCDAFEDC0ED}" destId="{EE5B839F-5F58-418B-A2B2-F0B74F46B9C2}" srcOrd="0" destOrd="0" presId="urn:microsoft.com/office/officeart/2008/layout/HalfCircleOrganizationChart"/>
    <dgm:cxn modelId="{D3244420-8EA4-48BD-852F-6DCF61479D60}" type="presOf" srcId="{602AC4D4-574E-4034-B583-0BD56EBA2093}" destId="{DD648E8C-22B6-4150-B9DB-A8CB519D4786}" srcOrd="0" destOrd="0" presId="urn:microsoft.com/office/officeart/2008/layout/HalfCircleOrganizationChart"/>
    <dgm:cxn modelId="{3FAF5526-7284-4528-9F2C-C80DB4647350}" type="presOf" srcId="{4F6B2F99-38DF-4A43-95B9-0DB47F6681FF}" destId="{171021B9-44DE-4374-90BD-7B71B6016208}" srcOrd="1" destOrd="0" presId="urn:microsoft.com/office/officeart/2008/layout/HalfCircleOrganizationChart"/>
    <dgm:cxn modelId="{DD987D28-8EE5-4162-9FC7-50DADD69DEB1}" srcId="{DDD6C8E0-F25D-4E67-8CB6-1254CA1DE078}" destId="{920D0BC0-A923-43E6-948C-913E3037C0DD}" srcOrd="1" destOrd="0" parTransId="{3D818CA5-88F4-4014-8729-8025088E5D2B}" sibTransId="{D19E05B9-205E-4432-8AFE-7642A16C379B}"/>
    <dgm:cxn modelId="{4B4E182A-E937-4200-9A29-0313136E2EE7}" type="presOf" srcId="{CBD08029-44C3-4CEF-B77D-C12DD13B1A5B}" destId="{B4DB54C7-C44F-427F-96AF-778F8286ECAF}" srcOrd="1" destOrd="0" presId="urn:microsoft.com/office/officeart/2008/layout/HalfCircleOrganizationChart"/>
    <dgm:cxn modelId="{83891A34-12D5-4FF0-B62E-868B545A8DA8}" type="presOf" srcId="{3D818CA5-88F4-4014-8729-8025088E5D2B}" destId="{91D911BF-88B4-469D-B34B-72F406D56452}" srcOrd="0" destOrd="0" presId="urn:microsoft.com/office/officeart/2008/layout/HalfCircleOrganizationChart"/>
    <dgm:cxn modelId="{4F2D823B-DD80-4B0D-8B4D-C7D00A451B5B}" type="presOf" srcId="{C58400A4-D28F-45D1-B2D8-592988CEBA1A}" destId="{2D3AE97E-22FA-44FD-AC93-6407B1F8EF4F}" srcOrd="0" destOrd="0" presId="urn:microsoft.com/office/officeart/2008/layout/HalfCircleOrganizationChart"/>
    <dgm:cxn modelId="{8342183F-1884-4F03-977E-C5F10D03D8A3}" srcId="{6E17DF71-70F3-441B-99EA-BC8CB8784B45}" destId="{CBD08029-44C3-4CEF-B77D-C12DD13B1A5B}" srcOrd="0" destOrd="0" parTransId="{D62842BC-2B84-4223-8F69-46156D0EFECA}" sibTransId="{7EDABB32-4B97-4A5E-BB88-3F4DB20B7A43}"/>
    <dgm:cxn modelId="{813CB35D-2F28-4200-944B-9C861EF85A90}" srcId="{A6C2DB31-7F00-47A6-A657-E1D0DF177C9E}" destId="{956E4FC1-5CA5-44C8-A6C6-9DCDAFEDC0ED}" srcOrd="4" destOrd="0" parTransId="{C72168FC-8F41-49A2-A03B-EE972D19DF33}" sibTransId="{CED6DF83-F208-48EF-8FA7-36043B5D4694}"/>
    <dgm:cxn modelId="{AF8B5D41-0F03-48CD-B7D9-037AE2E23A9D}" type="presOf" srcId="{4903E9A3-3969-4977-8073-C56DF57250A9}" destId="{22A3FFB0-0983-45AC-A3F1-E63A08A65E01}" srcOrd="0" destOrd="0" presId="urn:microsoft.com/office/officeart/2008/layout/HalfCircleOrganizationChart"/>
    <dgm:cxn modelId="{F7BC5846-DB57-4247-AC5F-EE164B464E56}" srcId="{B2CB3DC1-4F56-4042-B42E-A4DFA2D7F6B8}" destId="{A6C2DB31-7F00-47A6-A657-E1D0DF177C9E}" srcOrd="0" destOrd="0" parTransId="{B88C9746-E64A-4D1C-AADC-6D576C3B1EE8}" sibTransId="{D74B51B1-05D6-4FDB-A707-2CB5068D6F83}"/>
    <dgm:cxn modelId="{9AFA7848-C0BC-4781-BE65-9687632C78C9}" type="presOf" srcId="{C72168FC-8F41-49A2-A03B-EE972D19DF33}" destId="{9AD12C9D-5A55-4984-A7E8-143324FD3DBB}" srcOrd="0" destOrd="0" presId="urn:microsoft.com/office/officeart/2008/layout/HalfCircleOrganizationChart"/>
    <dgm:cxn modelId="{101EF968-07B7-4A8A-AFF3-34C0AD7AE38F}" type="presOf" srcId="{6EAA22EC-480D-4AB6-BAB0-62DBAD8BBDE5}" destId="{9659E6DC-1A9E-40A2-8E35-B2AEDEC17D7E}" srcOrd="0" destOrd="0" presId="urn:microsoft.com/office/officeart/2008/layout/HalfCircleOrganizationChart"/>
    <dgm:cxn modelId="{A7F2C14D-ABBA-454E-8F73-1B31A83E0ADE}" srcId="{6E9B0D0C-85B8-409D-B0BC-6841986B43E0}" destId="{42A5B6BB-78AE-434B-83CC-1E19A68518B6}" srcOrd="0" destOrd="0" parTransId="{CCB4E4DB-C8BD-4293-9D23-EE7CE0FC0FC4}" sibTransId="{E7CDBE99-C64B-48DE-AFEB-CA7B8A52A344}"/>
    <dgm:cxn modelId="{4949ED4E-0368-49C0-AF13-527D0B5D7F44}" type="presOf" srcId="{7AC081AE-8D34-46D3-A2CF-B910D150EA2C}" destId="{41160061-DC38-437A-8C6A-6E8B394E9F23}" srcOrd="1" destOrd="0" presId="urn:microsoft.com/office/officeart/2008/layout/HalfCircleOrganizationChart"/>
    <dgm:cxn modelId="{C6684770-4526-492D-B328-8A6B0AF83B88}" type="presOf" srcId="{E1C945B2-F5A6-4A9D-9005-719812056555}" destId="{57053150-3D44-44EA-B3F7-ECF2A231318E}" srcOrd="1" destOrd="0" presId="urn:microsoft.com/office/officeart/2008/layout/HalfCircleOrganizationChart"/>
    <dgm:cxn modelId="{B16D9A72-FB0B-40F9-B3C3-C62BC7CD4497}" type="presOf" srcId="{B88C9746-E64A-4D1C-AADC-6D576C3B1EE8}" destId="{5DAC8C9E-503C-458A-8FDF-9914293AFF81}" srcOrd="0" destOrd="0" presId="urn:microsoft.com/office/officeart/2008/layout/HalfCircleOrganizationChart"/>
    <dgm:cxn modelId="{540FF354-0BDC-401F-904E-A672F5FC573E}" type="presOf" srcId="{B2CB3DC1-4F56-4042-B42E-A4DFA2D7F6B8}" destId="{F0D77DC1-A035-42B3-8717-8162154A4970}" srcOrd="1" destOrd="0" presId="urn:microsoft.com/office/officeart/2008/layout/HalfCircleOrganizationChart"/>
    <dgm:cxn modelId="{80F96C76-A9C3-4133-8734-0CDF57ABACD2}" type="presOf" srcId="{6E9B0D0C-85B8-409D-B0BC-6841986B43E0}" destId="{23238F7B-1614-46E4-A6F9-B34AC2D93C91}" srcOrd="0" destOrd="0" presId="urn:microsoft.com/office/officeart/2008/layout/HalfCircleOrganizationChart"/>
    <dgm:cxn modelId="{99B1B977-C6B7-4AE6-9E37-7529FD96872D}" srcId="{A6C2DB31-7F00-47A6-A657-E1D0DF177C9E}" destId="{E407A1F7-BABD-4D0F-8B28-ABA2A6B30470}" srcOrd="3" destOrd="0" parTransId="{BDD267A2-ABC4-478C-A023-C67EF894FEAB}" sibTransId="{D8BB216B-3D14-4A49-9E20-832D8428ABC1}"/>
    <dgm:cxn modelId="{6CF76A58-A559-4C35-8012-F4A36620E01B}" srcId="{E1C945B2-F5A6-4A9D-9005-719812056555}" destId="{8FFDC0D1-BE1E-4FC5-A54C-82B9E8D8FBAA}" srcOrd="0" destOrd="0" parTransId="{602AC4D4-574E-4034-B583-0BD56EBA2093}" sibTransId="{DD93D005-C5A2-4525-97AE-4F8AC2BC5A42}"/>
    <dgm:cxn modelId="{424FD37A-01EF-49B8-9E0C-4F63BFFDD238}" type="presOf" srcId="{CBD08029-44C3-4CEF-B77D-C12DD13B1A5B}" destId="{15762E6E-1258-42DD-B9D9-5C96397DD9E1}" srcOrd="0" destOrd="0" presId="urn:microsoft.com/office/officeart/2008/layout/HalfCircleOrganizationChart"/>
    <dgm:cxn modelId="{DCE3977C-DFA3-4CF2-82E6-B36263697C2D}" type="presOf" srcId="{88D8DFA0-6D1D-46D6-A180-7B1DFAC0164F}" destId="{01AD0D21-4E10-4228-9EA1-B46935875994}" srcOrd="0" destOrd="0" presId="urn:microsoft.com/office/officeart/2008/layout/HalfCircleOrganizationChart"/>
    <dgm:cxn modelId="{F12A337D-EA43-4701-AB5D-CA0AC7755459}" srcId="{E407A1F7-BABD-4D0F-8B28-ABA2A6B30470}" destId="{E1C945B2-F5A6-4A9D-9005-719812056555}" srcOrd="0" destOrd="0" parTransId="{8BCF1105-4A25-43EC-B96A-9B555AAE5C94}" sibTransId="{BF29B50A-1A3C-4570-8747-A5D61E543F2D}"/>
    <dgm:cxn modelId="{6E20617F-4D59-458B-AA45-161CED1FC587}" type="presOf" srcId="{E407A1F7-BABD-4D0F-8B28-ABA2A6B30470}" destId="{D7B565E2-16DB-43AB-9D40-C7B197D756F4}" srcOrd="1" destOrd="0" presId="urn:microsoft.com/office/officeart/2008/layout/HalfCircleOrganizationChart"/>
    <dgm:cxn modelId="{BB2F4983-E095-42F3-85B4-83234DF12587}" type="presOf" srcId="{8FFDC0D1-BE1E-4FC5-A54C-82B9E8D8FBAA}" destId="{6BE061A8-76A3-4F58-8EC6-EDE88E451E04}" srcOrd="0" destOrd="0" presId="urn:microsoft.com/office/officeart/2008/layout/HalfCircleOrganizationChart"/>
    <dgm:cxn modelId="{2DE63A84-89E0-4F8E-995E-D58B60426D8D}" type="presOf" srcId="{C3052360-EF23-4DCC-B343-62074AAE431F}" destId="{3CF22596-1963-443A-BC61-E02E7E6EADA7}" srcOrd="0" destOrd="0" presId="urn:microsoft.com/office/officeart/2008/layout/HalfCircleOrganizationChart"/>
    <dgm:cxn modelId="{80214089-D9D0-4A67-87BD-FCC6CBBB7A3D}" type="presOf" srcId="{8FFDC0D1-BE1E-4FC5-A54C-82B9E8D8FBAA}" destId="{6992CBA6-E8B6-4CF8-B50F-91E632A247DE}" srcOrd="1" destOrd="0" presId="urn:microsoft.com/office/officeart/2008/layout/HalfCircleOrganizationChart"/>
    <dgm:cxn modelId="{6A3BF48C-FB70-48BB-A9A1-BAB94D0A4AFA}" type="presOf" srcId="{5EEA677E-9FFC-42B4-9A81-5382B54F8FC3}" destId="{A8D95F8A-694C-419C-A24B-B23668F4F7F4}" srcOrd="1" destOrd="0" presId="urn:microsoft.com/office/officeart/2008/layout/HalfCircleOrganizationChart"/>
    <dgm:cxn modelId="{45ABBF93-3097-478A-872B-277CF9AF2154}" srcId="{A6C2DB31-7F00-47A6-A657-E1D0DF177C9E}" destId="{C0E907C0-5369-43EA-ACDA-1A0F725B9429}" srcOrd="0" destOrd="0" parTransId="{E688029C-E67D-477E-863A-F119C951A43E}" sibTransId="{D1A2A21B-AB1A-4BA4-99A0-982ACD40F1E8}"/>
    <dgm:cxn modelId="{0C723694-EF36-4C6A-9DE4-412B3EB563BA}" type="presOf" srcId="{DDD6C8E0-F25D-4E67-8CB6-1254CA1DE078}" destId="{CA1B4633-3E57-47DA-8C89-7F6D693B7EF3}" srcOrd="0" destOrd="0" presId="urn:microsoft.com/office/officeart/2008/layout/HalfCircleOrganizationChart"/>
    <dgm:cxn modelId="{D144DB94-2348-4A1D-B629-4334B882EBD3}" type="presOf" srcId="{6E9B0D0C-85B8-409D-B0BC-6841986B43E0}" destId="{B2070E4E-DCA3-4BF1-94C2-C07B56D3904E}" srcOrd="1" destOrd="0" presId="urn:microsoft.com/office/officeart/2008/layout/HalfCircleOrganizationChart"/>
    <dgm:cxn modelId="{585E0095-3C22-4831-92E5-06D4149B8D1A}" type="presOf" srcId="{E688029C-E67D-477E-863A-F119C951A43E}" destId="{58AC796F-160C-40D3-B613-09D644A2543B}" srcOrd="0" destOrd="0" presId="urn:microsoft.com/office/officeart/2008/layout/HalfCircleOrganizationChart"/>
    <dgm:cxn modelId="{7D6E0399-4403-4DFC-A686-D4A2831B4A52}" type="presOf" srcId="{C0E907C0-5369-43EA-ACDA-1A0F725B9429}" destId="{B3A5C453-099A-49FA-A31D-F3075A610B77}" srcOrd="0" destOrd="0" presId="urn:microsoft.com/office/officeart/2008/layout/HalfCircleOrganizationChart"/>
    <dgm:cxn modelId="{2158F69F-DA2D-4BD7-A07F-74AF526C1A76}" srcId="{DDD6C8E0-F25D-4E67-8CB6-1254CA1DE078}" destId="{B2CB3DC1-4F56-4042-B42E-A4DFA2D7F6B8}" srcOrd="0" destOrd="0" parTransId="{A25CC006-3CC6-45ED-9F45-82B7DBFEE518}" sibTransId="{E4C74672-FDBA-446A-9CBD-49BC584EFB4F}"/>
    <dgm:cxn modelId="{8CD4BEA1-09CC-4B36-BF5E-310A6A324CC7}" type="presOf" srcId="{956E4FC1-5CA5-44C8-A6C6-9DCDAFEDC0ED}" destId="{5E041213-85AB-4078-9BE4-AA2572B7CB73}" srcOrd="1" destOrd="0" presId="urn:microsoft.com/office/officeart/2008/layout/HalfCircleOrganizationChart"/>
    <dgm:cxn modelId="{9FA5C2A3-72F9-452D-BAB1-69F2430B19AA}" srcId="{A6C2DB31-7F00-47A6-A657-E1D0DF177C9E}" destId="{6E17DF71-70F3-441B-99EA-BC8CB8784B45}" srcOrd="2" destOrd="0" parTransId="{4903E9A3-3969-4977-8073-C56DF57250A9}" sibTransId="{73BD8256-441F-4C8D-B470-DB776D77AFD3}"/>
    <dgm:cxn modelId="{586616B1-122A-4F66-A4DF-793FC5039568}" type="presOf" srcId="{7AC081AE-8D34-46D3-A2CF-B910D150EA2C}" destId="{BF451114-3247-44BB-93B3-B482348B9604}" srcOrd="0" destOrd="0" presId="urn:microsoft.com/office/officeart/2008/layout/HalfCircleOrganizationChart"/>
    <dgm:cxn modelId="{FF3A79B1-21A4-4D7D-B5B7-77EC12B4C93B}" srcId="{CE8E69DE-0240-47CD-917E-586528EFAA6A}" destId="{DDD6C8E0-F25D-4E67-8CB6-1254CA1DE078}" srcOrd="0" destOrd="0" parTransId="{4BF9CA39-1D31-4EBE-905E-69B079A33FD6}" sibTransId="{BDEC2968-5996-4459-A0A8-FAE4292CE338}"/>
    <dgm:cxn modelId="{178F93B1-4B0E-4481-B789-06C984BDDF0C}" type="presOf" srcId="{C0E907C0-5369-43EA-ACDA-1A0F725B9429}" destId="{1AB98036-07F9-4FD6-AE0B-5E005B54E16C}" srcOrd="1" destOrd="0" presId="urn:microsoft.com/office/officeart/2008/layout/HalfCircleOrganizationChart"/>
    <dgm:cxn modelId="{DF25ACB3-9E54-45EA-82B3-0224B5C8F27D}" type="presOf" srcId="{CCB4E4DB-C8BD-4293-9D23-EE7CE0FC0FC4}" destId="{41FA5A03-8244-476D-9D84-67D6B6F0736B}" srcOrd="0" destOrd="0" presId="urn:microsoft.com/office/officeart/2008/layout/HalfCircleOrganizationChart"/>
    <dgm:cxn modelId="{AD677EB5-BD16-4684-855B-6F2B47CABCF3}" type="presOf" srcId="{C58400A4-D28F-45D1-B2D8-592988CEBA1A}" destId="{387BB9F1-72F2-4BA9-8F94-DD78B8F0806F}" srcOrd="1" destOrd="0" presId="urn:microsoft.com/office/officeart/2008/layout/HalfCircleOrganizationChart"/>
    <dgm:cxn modelId="{F30386B6-70C4-458C-99FD-FA4A65108F4D}" type="presOf" srcId="{8BCF1105-4A25-43EC-B96A-9B555AAE5C94}" destId="{428A4FF5-F803-403E-9C58-893BDDC546E4}" srcOrd="0" destOrd="0" presId="urn:microsoft.com/office/officeart/2008/layout/HalfCircleOrganizationChart"/>
    <dgm:cxn modelId="{301DFDB8-1217-4F7F-A5A2-8D0D7927BAA0}" type="presOf" srcId="{920D0BC0-A923-43E6-948C-913E3037C0DD}" destId="{C720F1B4-5F84-45B9-8863-939618AAEED0}" srcOrd="1" destOrd="0" presId="urn:microsoft.com/office/officeart/2008/layout/HalfCircleOrganizationChart"/>
    <dgm:cxn modelId="{676827BC-A609-4752-9E09-17C99CD2D40C}" type="presOf" srcId="{42A5B6BB-78AE-434B-83CC-1E19A68518B6}" destId="{42F3BD69-B893-4BE1-80BD-4F5E8741E3BF}" srcOrd="0" destOrd="0" presId="urn:microsoft.com/office/officeart/2008/layout/HalfCircleOrganizationChart"/>
    <dgm:cxn modelId="{2D81CCBE-DFB9-4DF9-B45E-EDD052B98ED0}" type="presOf" srcId="{A25CC006-3CC6-45ED-9F45-82B7DBFEE518}" destId="{B34EF7CD-0059-4219-A845-1FDF47C3AF4D}" srcOrd="0" destOrd="0" presId="urn:microsoft.com/office/officeart/2008/layout/HalfCircleOrganizationChart"/>
    <dgm:cxn modelId="{B5B441C1-6F98-48D1-9EBD-C59B570FC132}" srcId="{CBD08029-44C3-4CEF-B77D-C12DD13B1A5B}" destId="{7AC081AE-8D34-46D3-A2CF-B910D150EA2C}" srcOrd="0" destOrd="0" parTransId="{C3052360-EF23-4DCC-B343-62074AAE431F}" sibTransId="{D63D7E47-FEC1-43BB-A859-0245B55B7192}"/>
    <dgm:cxn modelId="{F30F82C5-8083-4890-9A8C-A7E37F0DC86B}" type="presOf" srcId="{42A5B6BB-78AE-434B-83CC-1E19A68518B6}" destId="{EA123381-0F2A-486B-90D1-6260D6ACC978}" srcOrd="1" destOrd="0" presId="urn:microsoft.com/office/officeart/2008/layout/HalfCircleOrganizationChart"/>
    <dgm:cxn modelId="{D51CB5C7-E3F9-4E86-AC01-E7A5F31085B5}" type="presOf" srcId="{CE8E69DE-0240-47CD-917E-586528EFAA6A}" destId="{037FC97B-30EF-403D-A333-3BED924D3B69}" srcOrd="0" destOrd="0" presId="urn:microsoft.com/office/officeart/2008/layout/HalfCircleOrganizationChart"/>
    <dgm:cxn modelId="{FC8921CD-0559-49D4-9270-875BEFFB0350}" type="presOf" srcId="{DDD6C8E0-F25D-4E67-8CB6-1254CA1DE078}" destId="{6EE607D2-AFC9-4EBC-BF7A-C9E4233937AE}" srcOrd="1" destOrd="0" presId="urn:microsoft.com/office/officeart/2008/layout/HalfCircleOrganizationChart"/>
    <dgm:cxn modelId="{492A14D2-37DF-44D5-A68D-F82A94B1FE36}" type="presOf" srcId="{920D0BC0-A923-43E6-948C-913E3037C0DD}" destId="{601BE17C-352B-4EFA-84FA-1E0BAE22B897}" srcOrd="0" destOrd="0" presId="urn:microsoft.com/office/officeart/2008/layout/HalfCircleOrganizationChart"/>
    <dgm:cxn modelId="{E044B9D3-19D9-41AE-A584-A2E003FA95EA}" type="presOf" srcId="{5EEA677E-9FFC-42B4-9A81-5382B54F8FC3}" destId="{37B91C86-12BE-4393-A39A-8B4E957D98CF}" srcOrd="0" destOrd="0" presId="urn:microsoft.com/office/officeart/2008/layout/HalfCircleOrganizationChart"/>
    <dgm:cxn modelId="{1B7941D7-8010-45F3-BDC9-794D6BD645A5}" srcId="{4F6B2F99-38DF-4A43-95B9-0DB47F6681FF}" destId="{5EEA677E-9FFC-42B4-9A81-5382B54F8FC3}" srcOrd="0" destOrd="0" parTransId="{88D8DFA0-6D1D-46D6-A180-7B1DFAC0164F}" sibTransId="{F1919C7A-71AC-4991-887A-4886B82E3CB8}"/>
    <dgm:cxn modelId="{0210E3D7-5939-4361-8626-12368CEE897A}" type="presOf" srcId="{B2CB3DC1-4F56-4042-B42E-A4DFA2D7F6B8}" destId="{4208F492-BBDF-4C11-A547-B14185A35092}" srcOrd="0" destOrd="0" presId="urn:microsoft.com/office/officeart/2008/layout/HalfCircleOrganizationChart"/>
    <dgm:cxn modelId="{FF3CD3D8-8BEE-4614-AF18-72CFC59F4A97}" type="presOf" srcId="{E1C945B2-F5A6-4A9D-9005-719812056555}" destId="{488DEFE4-827A-4DDE-A6A5-A008E7504933}" srcOrd="0" destOrd="0" presId="urn:microsoft.com/office/officeart/2008/layout/HalfCircleOrganizationChart"/>
    <dgm:cxn modelId="{367C24DB-87F3-4B3A-8B43-D4677ADC2823}" type="presOf" srcId="{5102E66A-E264-4B67-A68E-9A0CA7B8FABA}" destId="{0CCE8DB1-85FA-4CE3-96BE-4A2764FA0509}" srcOrd="0" destOrd="0" presId="urn:microsoft.com/office/officeart/2008/layout/HalfCircleOrganizationChart"/>
    <dgm:cxn modelId="{75DEF9E0-E7CE-4903-B0B2-91EA9CDA0F49}" type="presOf" srcId="{D62842BC-2B84-4223-8F69-46156D0EFECA}" destId="{BBBAAD41-E238-40D3-A29A-06A9776E71D3}" srcOrd="0" destOrd="0" presId="urn:microsoft.com/office/officeart/2008/layout/HalfCircleOrganizationChart"/>
    <dgm:cxn modelId="{1B03A0E7-0EA2-4C61-ADAF-34301753235E}" type="presOf" srcId="{6E17DF71-70F3-441B-99EA-BC8CB8784B45}" destId="{C0FB5DC7-BE86-4B04-89EC-9C040A121DCE}" srcOrd="0" destOrd="0" presId="urn:microsoft.com/office/officeart/2008/layout/HalfCircleOrganizationChart"/>
    <dgm:cxn modelId="{0E8F8DEA-F574-4FFB-887E-8DAA93360446}" srcId="{C0E907C0-5369-43EA-ACDA-1A0F725B9429}" destId="{6E9B0D0C-85B8-409D-B0BC-6841986B43E0}" srcOrd="0" destOrd="0" parTransId="{6EAA22EC-480D-4AB6-BAB0-62DBAD8BBDE5}" sibTransId="{7EF442F0-F4AF-4F22-A314-3B23FBD303B7}"/>
    <dgm:cxn modelId="{87522CEE-92B8-4EB4-9676-CF4649378925}" type="presOf" srcId="{4F6B2F99-38DF-4A43-95B9-0DB47F6681FF}" destId="{206CEF8A-7F7D-4A50-BD65-060A66489944}" srcOrd="0" destOrd="0" presId="urn:microsoft.com/office/officeart/2008/layout/HalfCircleOrganizationChart"/>
    <dgm:cxn modelId="{13133CF4-3C93-484C-A577-1DE6A1FA025B}" type="presOf" srcId="{BDD267A2-ABC4-478C-A023-C67EF894FEAB}" destId="{F3FC83FE-D0F5-4BEA-80FB-4FF19A2AB29C}" srcOrd="0" destOrd="0" presId="urn:microsoft.com/office/officeart/2008/layout/HalfCircleOrganizationChart"/>
    <dgm:cxn modelId="{A9D7A4FC-6DAC-4A05-A93E-CB9C9459EFBB}" type="presOf" srcId="{C659138D-9BD8-49DC-8EF1-4F0836FCC9CA}" destId="{B167A3F9-E5FF-4FCD-88B6-301AA687E7E0}" srcOrd="0" destOrd="0" presId="urn:microsoft.com/office/officeart/2008/layout/HalfCircleOrganizationChart"/>
    <dgm:cxn modelId="{CC1C1BFF-2519-4425-87D6-159755B85B8B}" type="presOf" srcId="{A6C2DB31-7F00-47A6-A657-E1D0DF177C9E}" destId="{9B8D3CC5-EB71-4EE6-9CB5-04D0DE5902AA}" srcOrd="0" destOrd="0" presId="urn:microsoft.com/office/officeart/2008/layout/HalfCircleOrganizationChart"/>
    <dgm:cxn modelId="{B01A2BB5-F561-466A-98F9-94364341499F}" type="presParOf" srcId="{037FC97B-30EF-403D-A333-3BED924D3B69}" destId="{43B0E81D-A4D1-445E-B6A8-EE98A193B3CA}" srcOrd="0" destOrd="0" presId="urn:microsoft.com/office/officeart/2008/layout/HalfCircleOrganizationChart"/>
    <dgm:cxn modelId="{8D6BF11B-51A7-4C21-AF8E-16716BC87B74}" type="presParOf" srcId="{43B0E81D-A4D1-445E-B6A8-EE98A193B3CA}" destId="{3E3CDF65-4B9B-4EA9-B624-58C5719D806D}" srcOrd="0" destOrd="0" presId="urn:microsoft.com/office/officeart/2008/layout/HalfCircleOrganizationChart"/>
    <dgm:cxn modelId="{E43D2E59-A03B-452D-AE48-381AF973AAA9}" type="presParOf" srcId="{3E3CDF65-4B9B-4EA9-B624-58C5719D806D}" destId="{CA1B4633-3E57-47DA-8C89-7F6D693B7EF3}" srcOrd="0" destOrd="0" presId="urn:microsoft.com/office/officeart/2008/layout/HalfCircleOrganizationChart"/>
    <dgm:cxn modelId="{8636679D-3845-4147-BB95-AE6D14793C17}" type="presParOf" srcId="{3E3CDF65-4B9B-4EA9-B624-58C5719D806D}" destId="{58DC9136-954D-4535-9C23-061835035867}" srcOrd="1" destOrd="0" presId="urn:microsoft.com/office/officeart/2008/layout/HalfCircleOrganizationChart"/>
    <dgm:cxn modelId="{8F99346D-7AA9-49A6-935C-82B60E0D9E4E}" type="presParOf" srcId="{3E3CDF65-4B9B-4EA9-B624-58C5719D806D}" destId="{FC67EE76-0E7D-4AB9-8D63-CA13AAE5E366}" srcOrd="2" destOrd="0" presId="urn:microsoft.com/office/officeart/2008/layout/HalfCircleOrganizationChart"/>
    <dgm:cxn modelId="{AE9E2547-60F8-480C-BF63-7903A7E95999}" type="presParOf" srcId="{3E3CDF65-4B9B-4EA9-B624-58C5719D806D}" destId="{6EE607D2-AFC9-4EBC-BF7A-C9E4233937AE}" srcOrd="3" destOrd="0" presId="urn:microsoft.com/office/officeart/2008/layout/HalfCircleOrganizationChart"/>
    <dgm:cxn modelId="{9F4B002C-76F9-4147-A2FF-D64CF9486B1B}" type="presParOf" srcId="{43B0E81D-A4D1-445E-B6A8-EE98A193B3CA}" destId="{F8F29B99-CEDB-405C-A274-5875AFF3B956}" srcOrd="1" destOrd="0" presId="urn:microsoft.com/office/officeart/2008/layout/HalfCircleOrganizationChart"/>
    <dgm:cxn modelId="{99A013E7-7AD0-44E5-ACE3-CB27F4EED918}" type="presParOf" srcId="{F8F29B99-CEDB-405C-A274-5875AFF3B956}" destId="{B34EF7CD-0059-4219-A845-1FDF47C3AF4D}" srcOrd="0" destOrd="0" presId="urn:microsoft.com/office/officeart/2008/layout/HalfCircleOrganizationChart"/>
    <dgm:cxn modelId="{B51B92EF-3FF7-4053-B225-5FF2AC5A65B3}" type="presParOf" srcId="{F8F29B99-CEDB-405C-A274-5875AFF3B956}" destId="{B2A6D764-4DD6-4A7B-87C3-C5FB846381A1}" srcOrd="1" destOrd="0" presId="urn:microsoft.com/office/officeart/2008/layout/HalfCircleOrganizationChart"/>
    <dgm:cxn modelId="{F79A552E-699C-4B5F-BC68-DF3D6A5588A3}" type="presParOf" srcId="{B2A6D764-4DD6-4A7B-87C3-C5FB846381A1}" destId="{B08AA983-7B12-4310-AF68-08343CE6DE6E}" srcOrd="0" destOrd="0" presId="urn:microsoft.com/office/officeart/2008/layout/HalfCircleOrganizationChart"/>
    <dgm:cxn modelId="{73311AEA-8803-4D22-B793-2AA28C7EEC27}" type="presParOf" srcId="{B08AA983-7B12-4310-AF68-08343CE6DE6E}" destId="{4208F492-BBDF-4C11-A547-B14185A35092}" srcOrd="0" destOrd="0" presId="urn:microsoft.com/office/officeart/2008/layout/HalfCircleOrganizationChart"/>
    <dgm:cxn modelId="{E045881A-B3F6-4FA2-A045-6E5A47F8239E}" type="presParOf" srcId="{B08AA983-7B12-4310-AF68-08343CE6DE6E}" destId="{458E2A4C-DD82-414F-938C-0B755B26225F}" srcOrd="1" destOrd="0" presId="urn:microsoft.com/office/officeart/2008/layout/HalfCircleOrganizationChart"/>
    <dgm:cxn modelId="{56A760D7-4979-4BEB-9CEC-B46E6E0FD3CC}" type="presParOf" srcId="{B08AA983-7B12-4310-AF68-08343CE6DE6E}" destId="{F937651E-7F19-4004-A715-E3BA87DD6206}" srcOrd="2" destOrd="0" presId="urn:microsoft.com/office/officeart/2008/layout/HalfCircleOrganizationChart"/>
    <dgm:cxn modelId="{F2E1B51A-0C3E-4F5C-84DE-E21C820304EF}" type="presParOf" srcId="{B08AA983-7B12-4310-AF68-08343CE6DE6E}" destId="{F0D77DC1-A035-42B3-8717-8162154A4970}" srcOrd="3" destOrd="0" presId="urn:microsoft.com/office/officeart/2008/layout/HalfCircleOrganizationChart"/>
    <dgm:cxn modelId="{5F0FCA55-8980-4816-8483-3AF57EBB3389}" type="presParOf" srcId="{B2A6D764-4DD6-4A7B-87C3-C5FB846381A1}" destId="{9B2FE168-A59C-4E21-86CB-CE29A5D930E7}" srcOrd="1" destOrd="0" presId="urn:microsoft.com/office/officeart/2008/layout/HalfCircleOrganizationChart"/>
    <dgm:cxn modelId="{F8F18C38-62C6-447A-A00B-FEDEF4445EC7}" type="presParOf" srcId="{9B2FE168-A59C-4E21-86CB-CE29A5D930E7}" destId="{5DAC8C9E-503C-458A-8FDF-9914293AFF81}" srcOrd="0" destOrd="0" presId="urn:microsoft.com/office/officeart/2008/layout/HalfCircleOrganizationChart"/>
    <dgm:cxn modelId="{176E032A-4206-4B44-9C94-72F40893AB59}" type="presParOf" srcId="{9B2FE168-A59C-4E21-86CB-CE29A5D930E7}" destId="{EC418A4A-5C92-42BE-B3B1-4CD648414CA3}" srcOrd="1" destOrd="0" presId="urn:microsoft.com/office/officeart/2008/layout/HalfCircleOrganizationChart"/>
    <dgm:cxn modelId="{C7F8912E-D081-46B0-BB02-64D1B3473C9C}" type="presParOf" srcId="{EC418A4A-5C92-42BE-B3B1-4CD648414CA3}" destId="{34F42A33-4F35-47BA-A29A-608B7FFBE74D}" srcOrd="0" destOrd="0" presId="urn:microsoft.com/office/officeart/2008/layout/HalfCircleOrganizationChart"/>
    <dgm:cxn modelId="{913AC7CD-0997-4BB1-B112-B300502627DE}" type="presParOf" srcId="{34F42A33-4F35-47BA-A29A-608B7FFBE74D}" destId="{9B8D3CC5-EB71-4EE6-9CB5-04D0DE5902AA}" srcOrd="0" destOrd="0" presId="urn:microsoft.com/office/officeart/2008/layout/HalfCircleOrganizationChart"/>
    <dgm:cxn modelId="{1DE16916-CE11-48C5-B35B-81B3ED4066A2}" type="presParOf" srcId="{34F42A33-4F35-47BA-A29A-608B7FFBE74D}" destId="{A49B2FFE-85D8-49BA-B168-8B0A696FB17B}" srcOrd="1" destOrd="0" presId="urn:microsoft.com/office/officeart/2008/layout/HalfCircleOrganizationChart"/>
    <dgm:cxn modelId="{91F1D7C4-84D8-4041-AAED-7FC1E015480A}" type="presParOf" srcId="{34F42A33-4F35-47BA-A29A-608B7FFBE74D}" destId="{00F672F6-2001-4CE0-B5A6-3A65E762BDAD}" srcOrd="2" destOrd="0" presId="urn:microsoft.com/office/officeart/2008/layout/HalfCircleOrganizationChart"/>
    <dgm:cxn modelId="{D60F5959-D06B-4A97-9C25-A5164A423E7D}" type="presParOf" srcId="{34F42A33-4F35-47BA-A29A-608B7FFBE74D}" destId="{9C8AE8CE-C9CB-4FD8-A25F-3A191164F7E9}" srcOrd="3" destOrd="0" presId="urn:microsoft.com/office/officeart/2008/layout/HalfCircleOrganizationChart"/>
    <dgm:cxn modelId="{C91A13D9-265E-4CC8-95F1-CFCB28393D1C}" type="presParOf" srcId="{EC418A4A-5C92-42BE-B3B1-4CD648414CA3}" destId="{ABB0FBF1-C811-404C-9BD3-274B2E9F82A8}" srcOrd="1" destOrd="0" presId="urn:microsoft.com/office/officeart/2008/layout/HalfCircleOrganizationChart"/>
    <dgm:cxn modelId="{B4DB9F55-FFA5-4758-8BE6-25C3F610306C}" type="presParOf" srcId="{ABB0FBF1-C811-404C-9BD3-274B2E9F82A8}" destId="{58AC796F-160C-40D3-B613-09D644A2543B}" srcOrd="0" destOrd="0" presId="urn:microsoft.com/office/officeart/2008/layout/HalfCircleOrganizationChart"/>
    <dgm:cxn modelId="{07C72009-900C-45F3-A888-FFE464780D1E}" type="presParOf" srcId="{ABB0FBF1-C811-404C-9BD3-274B2E9F82A8}" destId="{02D7D702-37DA-4CD3-80C1-587379CF40DA}" srcOrd="1" destOrd="0" presId="urn:microsoft.com/office/officeart/2008/layout/HalfCircleOrganizationChart"/>
    <dgm:cxn modelId="{F37F7A56-523C-4942-9134-4A7745ABDC1B}" type="presParOf" srcId="{02D7D702-37DA-4CD3-80C1-587379CF40DA}" destId="{A37B82EA-1291-4844-BA34-B58C8C94A06E}" srcOrd="0" destOrd="0" presId="urn:microsoft.com/office/officeart/2008/layout/HalfCircleOrganizationChart"/>
    <dgm:cxn modelId="{34102DFC-4D90-4EA6-B96D-91343F7E3DC7}" type="presParOf" srcId="{A37B82EA-1291-4844-BA34-B58C8C94A06E}" destId="{B3A5C453-099A-49FA-A31D-F3075A610B77}" srcOrd="0" destOrd="0" presId="urn:microsoft.com/office/officeart/2008/layout/HalfCircleOrganizationChart"/>
    <dgm:cxn modelId="{C12F11E5-E7FB-4E37-9140-C38265B67451}" type="presParOf" srcId="{A37B82EA-1291-4844-BA34-B58C8C94A06E}" destId="{F38A5A2A-CEC3-4780-8BBB-B7A5F4D5829C}" srcOrd="1" destOrd="0" presId="urn:microsoft.com/office/officeart/2008/layout/HalfCircleOrganizationChart"/>
    <dgm:cxn modelId="{7C5A74BB-CBD3-4401-B5F9-66DA276FCEE3}" type="presParOf" srcId="{A37B82EA-1291-4844-BA34-B58C8C94A06E}" destId="{FFB14B3C-4B74-4073-AE7D-3049C400BB93}" srcOrd="2" destOrd="0" presId="urn:microsoft.com/office/officeart/2008/layout/HalfCircleOrganizationChart"/>
    <dgm:cxn modelId="{F0B59F99-49B7-46B8-AD64-64688E930274}" type="presParOf" srcId="{A37B82EA-1291-4844-BA34-B58C8C94A06E}" destId="{1AB98036-07F9-4FD6-AE0B-5E005B54E16C}" srcOrd="3" destOrd="0" presId="urn:microsoft.com/office/officeart/2008/layout/HalfCircleOrganizationChart"/>
    <dgm:cxn modelId="{DA1C7BE5-3503-4447-AC6D-FD409C664E86}" type="presParOf" srcId="{02D7D702-37DA-4CD3-80C1-587379CF40DA}" destId="{E2C49245-04B1-44BD-AE97-4869FA641C28}" srcOrd="1" destOrd="0" presId="urn:microsoft.com/office/officeart/2008/layout/HalfCircleOrganizationChart"/>
    <dgm:cxn modelId="{CDF2FCDC-BB96-4321-B3C3-F8AAC74EE87D}" type="presParOf" srcId="{E2C49245-04B1-44BD-AE97-4869FA641C28}" destId="{9659E6DC-1A9E-40A2-8E35-B2AEDEC17D7E}" srcOrd="0" destOrd="0" presId="urn:microsoft.com/office/officeart/2008/layout/HalfCircleOrganizationChart"/>
    <dgm:cxn modelId="{F74DAECD-AA7A-4EB9-AE68-BF6B8736FD54}" type="presParOf" srcId="{E2C49245-04B1-44BD-AE97-4869FA641C28}" destId="{B3A62B76-2D6B-405B-9D86-59735E80EA91}" srcOrd="1" destOrd="0" presId="urn:microsoft.com/office/officeart/2008/layout/HalfCircleOrganizationChart"/>
    <dgm:cxn modelId="{36A7107C-6054-40AD-B793-6742A030252E}" type="presParOf" srcId="{B3A62B76-2D6B-405B-9D86-59735E80EA91}" destId="{1ED5AD79-6D7D-46F0-BC19-9DB3F1025D06}" srcOrd="0" destOrd="0" presId="urn:microsoft.com/office/officeart/2008/layout/HalfCircleOrganizationChart"/>
    <dgm:cxn modelId="{A1871356-8200-44AF-B436-4868E169C143}" type="presParOf" srcId="{1ED5AD79-6D7D-46F0-BC19-9DB3F1025D06}" destId="{23238F7B-1614-46E4-A6F9-B34AC2D93C91}" srcOrd="0" destOrd="0" presId="urn:microsoft.com/office/officeart/2008/layout/HalfCircleOrganizationChart"/>
    <dgm:cxn modelId="{ADDE96AE-9AB6-484B-AAB2-12CFCDDB5830}" type="presParOf" srcId="{1ED5AD79-6D7D-46F0-BC19-9DB3F1025D06}" destId="{850CC19C-1E7B-4E7B-8AF7-C763E3487ED5}" srcOrd="1" destOrd="0" presId="urn:microsoft.com/office/officeart/2008/layout/HalfCircleOrganizationChart"/>
    <dgm:cxn modelId="{C3FE556C-8226-497C-AA20-4C073F7C0967}" type="presParOf" srcId="{1ED5AD79-6D7D-46F0-BC19-9DB3F1025D06}" destId="{6E15DA83-F888-406A-8460-5CDFB93F2DEE}" srcOrd="2" destOrd="0" presId="urn:microsoft.com/office/officeart/2008/layout/HalfCircleOrganizationChart"/>
    <dgm:cxn modelId="{1D859430-3558-44E9-A02B-8ECF560BF862}" type="presParOf" srcId="{1ED5AD79-6D7D-46F0-BC19-9DB3F1025D06}" destId="{B2070E4E-DCA3-4BF1-94C2-C07B56D3904E}" srcOrd="3" destOrd="0" presId="urn:microsoft.com/office/officeart/2008/layout/HalfCircleOrganizationChart"/>
    <dgm:cxn modelId="{07CB7FB7-75AB-43C4-8E25-80C6B848D0F2}" type="presParOf" srcId="{B3A62B76-2D6B-405B-9D86-59735E80EA91}" destId="{51AE4278-AC17-40CA-B62D-859BD1AE3B22}" srcOrd="1" destOrd="0" presId="urn:microsoft.com/office/officeart/2008/layout/HalfCircleOrganizationChart"/>
    <dgm:cxn modelId="{3ACB135E-A718-4CAE-995B-CFA7433E00B7}" type="presParOf" srcId="{51AE4278-AC17-40CA-B62D-859BD1AE3B22}" destId="{41FA5A03-8244-476D-9D84-67D6B6F0736B}" srcOrd="0" destOrd="0" presId="urn:microsoft.com/office/officeart/2008/layout/HalfCircleOrganizationChart"/>
    <dgm:cxn modelId="{2C831CA2-A585-438C-B14A-1D6DF308640F}" type="presParOf" srcId="{51AE4278-AC17-40CA-B62D-859BD1AE3B22}" destId="{CA5919E9-D9A6-42FF-B85F-85B36ABAB493}" srcOrd="1" destOrd="0" presId="urn:microsoft.com/office/officeart/2008/layout/HalfCircleOrganizationChart"/>
    <dgm:cxn modelId="{9030998B-3ACF-472B-B951-20DC3CB6C9BF}" type="presParOf" srcId="{CA5919E9-D9A6-42FF-B85F-85B36ABAB493}" destId="{899D6D65-97B5-4C82-81DC-F6BB6CAD28FB}" srcOrd="0" destOrd="0" presId="urn:microsoft.com/office/officeart/2008/layout/HalfCircleOrganizationChart"/>
    <dgm:cxn modelId="{1EC8A066-EA92-45CA-A00A-773D97D77863}" type="presParOf" srcId="{899D6D65-97B5-4C82-81DC-F6BB6CAD28FB}" destId="{42F3BD69-B893-4BE1-80BD-4F5E8741E3BF}" srcOrd="0" destOrd="0" presId="urn:microsoft.com/office/officeart/2008/layout/HalfCircleOrganizationChart"/>
    <dgm:cxn modelId="{4354AE3F-80DB-478E-B2F2-0DBE7363E9F0}" type="presParOf" srcId="{899D6D65-97B5-4C82-81DC-F6BB6CAD28FB}" destId="{74A4952F-4940-41B4-B6B4-E7767A6F869F}" srcOrd="1" destOrd="0" presId="urn:microsoft.com/office/officeart/2008/layout/HalfCircleOrganizationChart"/>
    <dgm:cxn modelId="{1A27DE12-3E8B-49D1-B01F-B7D6F64AC1A1}" type="presParOf" srcId="{899D6D65-97B5-4C82-81DC-F6BB6CAD28FB}" destId="{6285A29E-237A-483C-9975-C10D7308F9DB}" srcOrd="2" destOrd="0" presId="urn:microsoft.com/office/officeart/2008/layout/HalfCircleOrganizationChart"/>
    <dgm:cxn modelId="{991CA937-0E9B-4058-9123-DCE12544ACF3}" type="presParOf" srcId="{899D6D65-97B5-4C82-81DC-F6BB6CAD28FB}" destId="{EA123381-0F2A-486B-90D1-6260D6ACC978}" srcOrd="3" destOrd="0" presId="urn:microsoft.com/office/officeart/2008/layout/HalfCircleOrganizationChart"/>
    <dgm:cxn modelId="{7035B957-FA12-4D18-AED0-9FC5AE062AE4}" type="presParOf" srcId="{CA5919E9-D9A6-42FF-B85F-85B36ABAB493}" destId="{94BF232E-B9B2-45F3-BB0F-151424220A09}" srcOrd="1" destOrd="0" presId="urn:microsoft.com/office/officeart/2008/layout/HalfCircleOrganizationChart"/>
    <dgm:cxn modelId="{799348E1-BFB2-4F70-B8B2-5E212576EEB6}" type="presParOf" srcId="{CA5919E9-D9A6-42FF-B85F-85B36ABAB493}" destId="{E12DDF2A-3AB7-4C61-99AB-DEA709E6B1F6}" srcOrd="2" destOrd="0" presId="urn:microsoft.com/office/officeart/2008/layout/HalfCircleOrganizationChart"/>
    <dgm:cxn modelId="{BD2CC376-833F-4DA7-B8DC-F5F3585036E3}" type="presParOf" srcId="{B3A62B76-2D6B-405B-9D86-59735E80EA91}" destId="{9ED14AEF-F01E-4405-AE42-8842AF06E5AF}" srcOrd="2" destOrd="0" presId="urn:microsoft.com/office/officeart/2008/layout/HalfCircleOrganizationChart"/>
    <dgm:cxn modelId="{32F9026A-AD38-431D-8372-6120BAAC23F3}" type="presParOf" srcId="{02D7D702-37DA-4CD3-80C1-587379CF40DA}" destId="{5EE5866C-B134-4AD2-94F4-90BC61C52F1B}" srcOrd="2" destOrd="0" presId="urn:microsoft.com/office/officeart/2008/layout/HalfCircleOrganizationChart"/>
    <dgm:cxn modelId="{026B726F-228E-467A-AB38-6A57C247F454}" type="presParOf" srcId="{ABB0FBF1-C811-404C-9BD3-274B2E9F82A8}" destId="{0CCE8DB1-85FA-4CE3-96BE-4A2764FA0509}" srcOrd="2" destOrd="0" presId="urn:microsoft.com/office/officeart/2008/layout/HalfCircleOrganizationChart"/>
    <dgm:cxn modelId="{A08D8C39-6C9D-4D3B-BD07-8E35759ABAD7}" type="presParOf" srcId="{ABB0FBF1-C811-404C-9BD3-274B2E9F82A8}" destId="{05FC53DB-AAF0-4E45-9DC3-C438E909184E}" srcOrd="3" destOrd="0" presId="urn:microsoft.com/office/officeart/2008/layout/HalfCircleOrganizationChart"/>
    <dgm:cxn modelId="{B9C00B81-3BEC-4E9B-A3F3-42786DB392B8}" type="presParOf" srcId="{05FC53DB-AAF0-4E45-9DC3-C438E909184E}" destId="{981A0453-2797-47D2-9230-78032D04526D}" srcOrd="0" destOrd="0" presId="urn:microsoft.com/office/officeart/2008/layout/HalfCircleOrganizationChart"/>
    <dgm:cxn modelId="{0BFA4E24-FBD6-4D8D-8220-9F73F7AC566B}" type="presParOf" srcId="{981A0453-2797-47D2-9230-78032D04526D}" destId="{2D3AE97E-22FA-44FD-AC93-6407B1F8EF4F}" srcOrd="0" destOrd="0" presId="urn:microsoft.com/office/officeart/2008/layout/HalfCircleOrganizationChart"/>
    <dgm:cxn modelId="{23A15702-D3D9-482E-BA5B-A363FF00B415}" type="presParOf" srcId="{981A0453-2797-47D2-9230-78032D04526D}" destId="{9BD0A803-A853-45F7-B073-E550813B4BC7}" srcOrd="1" destOrd="0" presId="urn:microsoft.com/office/officeart/2008/layout/HalfCircleOrganizationChart"/>
    <dgm:cxn modelId="{76B0A75B-C687-4918-9A58-7B273403202E}" type="presParOf" srcId="{981A0453-2797-47D2-9230-78032D04526D}" destId="{8EC2421C-F038-4099-B484-9CCD37A5A77F}" srcOrd="2" destOrd="0" presId="urn:microsoft.com/office/officeart/2008/layout/HalfCircleOrganizationChart"/>
    <dgm:cxn modelId="{66D3041F-089F-4B59-A556-BA06C81C8D22}" type="presParOf" srcId="{981A0453-2797-47D2-9230-78032D04526D}" destId="{387BB9F1-72F2-4BA9-8F94-DD78B8F0806F}" srcOrd="3" destOrd="0" presId="urn:microsoft.com/office/officeart/2008/layout/HalfCircleOrganizationChart"/>
    <dgm:cxn modelId="{A5603706-4770-42ED-BC6E-4AA247009603}" type="presParOf" srcId="{05FC53DB-AAF0-4E45-9DC3-C438E909184E}" destId="{08235D73-D868-42AB-B4A0-0389908D80F9}" srcOrd="1" destOrd="0" presId="urn:microsoft.com/office/officeart/2008/layout/HalfCircleOrganizationChart"/>
    <dgm:cxn modelId="{0BE6A396-75A8-421F-A058-744E9719AFAD}" type="presParOf" srcId="{08235D73-D868-42AB-B4A0-0389908D80F9}" destId="{B167A3F9-E5FF-4FCD-88B6-301AA687E7E0}" srcOrd="0" destOrd="0" presId="urn:microsoft.com/office/officeart/2008/layout/HalfCircleOrganizationChart"/>
    <dgm:cxn modelId="{2482151D-D95A-4923-A06A-43228A29EC2C}" type="presParOf" srcId="{08235D73-D868-42AB-B4A0-0389908D80F9}" destId="{81BCAE9E-6A86-4DAE-BD42-3B8CA0B42B30}" srcOrd="1" destOrd="0" presId="urn:microsoft.com/office/officeart/2008/layout/HalfCircleOrganizationChart"/>
    <dgm:cxn modelId="{2D3B3472-B21B-411A-A335-DD58966485FD}" type="presParOf" srcId="{81BCAE9E-6A86-4DAE-BD42-3B8CA0B42B30}" destId="{92505F89-80BF-4857-B18A-67232885FA95}" srcOrd="0" destOrd="0" presId="urn:microsoft.com/office/officeart/2008/layout/HalfCircleOrganizationChart"/>
    <dgm:cxn modelId="{2A6607E0-37F2-49A0-A751-399BD123EA79}" type="presParOf" srcId="{92505F89-80BF-4857-B18A-67232885FA95}" destId="{206CEF8A-7F7D-4A50-BD65-060A66489944}" srcOrd="0" destOrd="0" presId="urn:microsoft.com/office/officeart/2008/layout/HalfCircleOrganizationChart"/>
    <dgm:cxn modelId="{EE2ED07E-E099-49F4-B8DF-404490723EE8}" type="presParOf" srcId="{92505F89-80BF-4857-B18A-67232885FA95}" destId="{907F0E60-957C-4AAB-9606-431B50B2DD67}" srcOrd="1" destOrd="0" presId="urn:microsoft.com/office/officeart/2008/layout/HalfCircleOrganizationChart"/>
    <dgm:cxn modelId="{FD6D427C-5CF2-41A5-A26F-1EF58D30E537}" type="presParOf" srcId="{92505F89-80BF-4857-B18A-67232885FA95}" destId="{06F46D05-02E8-44B3-A1A8-9B06800E93E8}" srcOrd="2" destOrd="0" presId="urn:microsoft.com/office/officeart/2008/layout/HalfCircleOrganizationChart"/>
    <dgm:cxn modelId="{8CF85C31-134D-4786-8F90-AAC4B3EC2AB1}" type="presParOf" srcId="{92505F89-80BF-4857-B18A-67232885FA95}" destId="{171021B9-44DE-4374-90BD-7B71B6016208}" srcOrd="3" destOrd="0" presId="urn:microsoft.com/office/officeart/2008/layout/HalfCircleOrganizationChart"/>
    <dgm:cxn modelId="{9F80FA2E-EBB9-4C3D-80A3-7DBDDDD07875}" type="presParOf" srcId="{81BCAE9E-6A86-4DAE-BD42-3B8CA0B42B30}" destId="{C7A331BC-A404-48C8-BDF4-3FB0086B3157}" srcOrd="1" destOrd="0" presId="urn:microsoft.com/office/officeart/2008/layout/HalfCircleOrganizationChart"/>
    <dgm:cxn modelId="{3C80E76F-B465-4315-94D2-3282CD6BB299}" type="presParOf" srcId="{C7A331BC-A404-48C8-BDF4-3FB0086B3157}" destId="{01AD0D21-4E10-4228-9EA1-B46935875994}" srcOrd="0" destOrd="0" presId="urn:microsoft.com/office/officeart/2008/layout/HalfCircleOrganizationChart"/>
    <dgm:cxn modelId="{844127CF-4FC8-4A06-B78E-957D6AE8B6EE}" type="presParOf" srcId="{C7A331BC-A404-48C8-BDF4-3FB0086B3157}" destId="{B415FCC3-0DD7-48D4-A290-D58A4FA8DBA2}" srcOrd="1" destOrd="0" presId="urn:microsoft.com/office/officeart/2008/layout/HalfCircleOrganizationChart"/>
    <dgm:cxn modelId="{BDB6CF92-0579-456F-8F62-7AEC9E284D66}" type="presParOf" srcId="{B415FCC3-0DD7-48D4-A290-D58A4FA8DBA2}" destId="{2CC83172-7CC7-4E80-8186-8D8EAC53B742}" srcOrd="0" destOrd="0" presId="urn:microsoft.com/office/officeart/2008/layout/HalfCircleOrganizationChart"/>
    <dgm:cxn modelId="{CFD77137-1FE8-446E-9873-06C918B19F89}" type="presParOf" srcId="{2CC83172-7CC7-4E80-8186-8D8EAC53B742}" destId="{37B91C86-12BE-4393-A39A-8B4E957D98CF}" srcOrd="0" destOrd="0" presId="urn:microsoft.com/office/officeart/2008/layout/HalfCircleOrganizationChart"/>
    <dgm:cxn modelId="{E97604C3-702A-4FC6-AD09-1E16EBBB6217}" type="presParOf" srcId="{2CC83172-7CC7-4E80-8186-8D8EAC53B742}" destId="{E0CE7E3A-183D-4A16-9C43-BD69145D19D9}" srcOrd="1" destOrd="0" presId="urn:microsoft.com/office/officeart/2008/layout/HalfCircleOrganizationChart"/>
    <dgm:cxn modelId="{7E3A0CDA-DFD8-4E70-9F5F-3699E9D89E1B}" type="presParOf" srcId="{2CC83172-7CC7-4E80-8186-8D8EAC53B742}" destId="{655A6227-FE6C-434C-A587-4ACFBDBAEC15}" srcOrd="2" destOrd="0" presId="urn:microsoft.com/office/officeart/2008/layout/HalfCircleOrganizationChart"/>
    <dgm:cxn modelId="{6C04EC8F-ED1A-4581-B167-1885F57DE65B}" type="presParOf" srcId="{2CC83172-7CC7-4E80-8186-8D8EAC53B742}" destId="{A8D95F8A-694C-419C-A24B-B23668F4F7F4}" srcOrd="3" destOrd="0" presId="urn:microsoft.com/office/officeart/2008/layout/HalfCircleOrganizationChart"/>
    <dgm:cxn modelId="{7B2D88F6-B19A-4E9E-B404-25320E3CF367}" type="presParOf" srcId="{B415FCC3-0DD7-48D4-A290-D58A4FA8DBA2}" destId="{569D0D34-9211-49D4-8A22-E8DB25694379}" srcOrd="1" destOrd="0" presId="urn:microsoft.com/office/officeart/2008/layout/HalfCircleOrganizationChart"/>
    <dgm:cxn modelId="{D7CE2A1E-5BB3-4D00-98D8-17F18D7876E2}" type="presParOf" srcId="{B415FCC3-0DD7-48D4-A290-D58A4FA8DBA2}" destId="{6674F610-4C56-4D30-8BD6-50CA269E1973}" srcOrd="2" destOrd="0" presId="urn:microsoft.com/office/officeart/2008/layout/HalfCircleOrganizationChart"/>
    <dgm:cxn modelId="{9478EF06-D5EF-43FE-B3BE-6F71CBFE42F9}" type="presParOf" srcId="{81BCAE9E-6A86-4DAE-BD42-3B8CA0B42B30}" destId="{C8F02916-4B8F-4806-BC50-64916EFAA67B}" srcOrd="2" destOrd="0" presId="urn:microsoft.com/office/officeart/2008/layout/HalfCircleOrganizationChart"/>
    <dgm:cxn modelId="{7E449153-BFA4-4EFC-B99C-22F4CD5967EF}" type="presParOf" srcId="{05FC53DB-AAF0-4E45-9DC3-C438E909184E}" destId="{0683F238-1231-4156-895D-94366903F29D}" srcOrd="2" destOrd="0" presId="urn:microsoft.com/office/officeart/2008/layout/HalfCircleOrganizationChart"/>
    <dgm:cxn modelId="{4B51BA09-5665-4C02-9B40-729F921B60F9}" type="presParOf" srcId="{ABB0FBF1-C811-404C-9BD3-274B2E9F82A8}" destId="{22A3FFB0-0983-45AC-A3F1-E63A08A65E01}" srcOrd="4" destOrd="0" presId="urn:microsoft.com/office/officeart/2008/layout/HalfCircleOrganizationChart"/>
    <dgm:cxn modelId="{CFA7F06E-40CD-4F58-8B19-FE97A392423A}" type="presParOf" srcId="{ABB0FBF1-C811-404C-9BD3-274B2E9F82A8}" destId="{C97DF93A-206C-43E3-AF89-98B5114D81EE}" srcOrd="5" destOrd="0" presId="urn:microsoft.com/office/officeart/2008/layout/HalfCircleOrganizationChart"/>
    <dgm:cxn modelId="{E769EFE1-E006-46ED-BE0D-8FC62BBA994C}" type="presParOf" srcId="{C97DF93A-206C-43E3-AF89-98B5114D81EE}" destId="{780469D2-D0A0-4BD8-AA23-CA647B250C5E}" srcOrd="0" destOrd="0" presId="urn:microsoft.com/office/officeart/2008/layout/HalfCircleOrganizationChart"/>
    <dgm:cxn modelId="{A0EB232F-5A88-4B95-A7FE-8AEB63B468E6}" type="presParOf" srcId="{780469D2-D0A0-4BD8-AA23-CA647B250C5E}" destId="{C0FB5DC7-BE86-4B04-89EC-9C040A121DCE}" srcOrd="0" destOrd="0" presId="urn:microsoft.com/office/officeart/2008/layout/HalfCircleOrganizationChart"/>
    <dgm:cxn modelId="{D72C36B3-C77F-4BBA-9024-687224131B74}" type="presParOf" srcId="{780469D2-D0A0-4BD8-AA23-CA647B250C5E}" destId="{97E05F62-7F63-4BB2-A9E7-FCCF66226B60}" srcOrd="1" destOrd="0" presId="urn:microsoft.com/office/officeart/2008/layout/HalfCircleOrganizationChart"/>
    <dgm:cxn modelId="{B4468613-4B25-4C42-8AEE-B4D45E5959B3}" type="presParOf" srcId="{780469D2-D0A0-4BD8-AA23-CA647B250C5E}" destId="{11307F09-D39D-4010-93AF-DB4ED96230E0}" srcOrd="2" destOrd="0" presId="urn:microsoft.com/office/officeart/2008/layout/HalfCircleOrganizationChart"/>
    <dgm:cxn modelId="{A42C5B33-5E2B-4E25-9CF3-67649912B107}" type="presParOf" srcId="{780469D2-D0A0-4BD8-AA23-CA647B250C5E}" destId="{4CE5B1A5-D088-4A03-8104-CD65489F7156}" srcOrd="3" destOrd="0" presId="urn:microsoft.com/office/officeart/2008/layout/HalfCircleOrganizationChart"/>
    <dgm:cxn modelId="{37EC5D2D-7014-4161-B3E5-A89B668D622C}" type="presParOf" srcId="{C97DF93A-206C-43E3-AF89-98B5114D81EE}" destId="{03DD54DA-1738-4F72-A9C9-C980ECDF387A}" srcOrd="1" destOrd="0" presId="urn:microsoft.com/office/officeart/2008/layout/HalfCircleOrganizationChart"/>
    <dgm:cxn modelId="{EFF7263E-E128-412E-ADD8-04390BD9EB28}" type="presParOf" srcId="{03DD54DA-1738-4F72-A9C9-C980ECDF387A}" destId="{BBBAAD41-E238-40D3-A29A-06A9776E71D3}" srcOrd="0" destOrd="0" presId="urn:microsoft.com/office/officeart/2008/layout/HalfCircleOrganizationChart"/>
    <dgm:cxn modelId="{60CAF8D1-4895-4A42-A636-540BCDD2B32B}" type="presParOf" srcId="{03DD54DA-1738-4F72-A9C9-C980ECDF387A}" destId="{D96ECFC3-36D4-4027-AF86-F60249B6A898}" srcOrd="1" destOrd="0" presId="urn:microsoft.com/office/officeart/2008/layout/HalfCircleOrganizationChart"/>
    <dgm:cxn modelId="{C3A26058-4E72-4509-A84A-82269D1A8991}" type="presParOf" srcId="{D96ECFC3-36D4-4027-AF86-F60249B6A898}" destId="{2A42C077-5517-484A-A582-11B423FC5CAF}" srcOrd="0" destOrd="0" presId="urn:microsoft.com/office/officeart/2008/layout/HalfCircleOrganizationChart"/>
    <dgm:cxn modelId="{E23AB74F-54C1-483B-B13B-A2D607B1F459}" type="presParOf" srcId="{2A42C077-5517-484A-A582-11B423FC5CAF}" destId="{15762E6E-1258-42DD-B9D9-5C96397DD9E1}" srcOrd="0" destOrd="0" presId="urn:microsoft.com/office/officeart/2008/layout/HalfCircleOrganizationChart"/>
    <dgm:cxn modelId="{38EE43A7-F03D-4564-BA0E-17DF82E08249}" type="presParOf" srcId="{2A42C077-5517-484A-A582-11B423FC5CAF}" destId="{7B82DC1A-E38A-441F-93D4-61C42E181A7D}" srcOrd="1" destOrd="0" presId="urn:microsoft.com/office/officeart/2008/layout/HalfCircleOrganizationChart"/>
    <dgm:cxn modelId="{0C9233CE-01EA-44C4-8BA6-88158491BB98}" type="presParOf" srcId="{2A42C077-5517-484A-A582-11B423FC5CAF}" destId="{E315FF01-8C3B-4445-868F-9C6C783287A0}" srcOrd="2" destOrd="0" presId="urn:microsoft.com/office/officeart/2008/layout/HalfCircleOrganizationChart"/>
    <dgm:cxn modelId="{18DF911F-3A70-4A60-8D96-A443FD4D7D10}" type="presParOf" srcId="{2A42C077-5517-484A-A582-11B423FC5CAF}" destId="{B4DB54C7-C44F-427F-96AF-778F8286ECAF}" srcOrd="3" destOrd="0" presId="urn:microsoft.com/office/officeart/2008/layout/HalfCircleOrganizationChart"/>
    <dgm:cxn modelId="{37A31C3A-AC76-46B4-889D-07E20D5F1757}" type="presParOf" srcId="{D96ECFC3-36D4-4027-AF86-F60249B6A898}" destId="{76AD4389-B0C5-45AE-9402-24A815B53EE6}" srcOrd="1" destOrd="0" presId="urn:microsoft.com/office/officeart/2008/layout/HalfCircleOrganizationChart"/>
    <dgm:cxn modelId="{CB792982-709E-4880-8A55-0A12479B4652}" type="presParOf" srcId="{76AD4389-B0C5-45AE-9402-24A815B53EE6}" destId="{3CF22596-1963-443A-BC61-E02E7E6EADA7}" srcOrd="0" destOrd="0" presId="urn:microsoft.com/office/officeart/2008/layout/HalfCircleOrganizationChart"/>
    <dgm:cxn modelId="{164DD027-69CD-4582-AEDD-C7C73267E307}" type="presParOf" srcId="{76AD4389-B0C5-45AE-9402-24A815B53EE6}" destId="{33B53ADA-FFF2-4296-93C2-5BD17D62BE49}" srcOrd="1" destOrd="0" presId="urn:microsoft.com/office/officeart/2008/layout/HalfCircleOrganizationChart"/>
    <dgm:cxn modelId="{5DF258CF-F6B7-43BE-BBCD-F37C4F06990F}" type="presParOf" srcId="{33B53ADA-FFF2-4296-93C2-5BD17D62BE49}" destId="{CCA8D7A4-706E-4305-8ECB-6FAFD877F1E0}" srcOrd="0" destOrd="0" presId="urn:microsoft.com/office/officeart/2008/layout/HalfCircleOrganizationChart"/>
    <dgm:cxn modelId="{074875D3-64D6-4989-89C7-11AD1045D246}" type="presParOf" srcId="{CCA8D7A4-706E-4305-8ECB-6FAFD877F1E0}" destId="{BF451114-3247-44BB-93B3-B482348B9604}" srcOrd="0" destOrd="0" presId="urn:microsoft.com/office/officeart/2008/layout/HalfCircleOrganizationChart"/>
    <dgm:cxn modelId="{30FA30B9-7CA0-4827-9022-A55112371D4D}" type="presParOf" srcId="{CCA8D7A4-706E-4305-8ECB-6FAFD877F1E0}" destId="{5936D552-19C0-41B2-A57B-6103FB028E1B}" srcOrd="1" destOrd="0" presId="urn:microsoft.com/office/officeart/2008/layout/HalfCircleOrganizationChart"/>
    <dgm:cxn modelId="{42E41B8C-2212-4829-B01F-438A014969D7}" type="presParOf" srcId="{CCA8D7A4-706E-4305-8ECB-6FAFD877F1E0}" destId="{29DC4A22-9007-4C77-93CB-FBCDAE2AD3F7}" srcOrd="2" destOrd="0" presId="urn:microsoft.com/office/officeart/2008/layout/HalfCircleOrganizationChart"/>
    <dgm:cxn modelId="{48899C45-294A-488D-9344-B6D0D102F57B}" type="presParOf" srcId="{CCA8D7A4-706E-4305-8ECB-6FAFD877F1E0}" destId="{41160061-DC38-437A-8C6A-6E8B394E9F23}" srcOrd="3" destOrd="0" presId="urn:microsoft.com/office/officeart/2008/layout/HalfCircleOrganizationChart"/>
    <dgm:cxn modelId="{F42612BD-C36B-4196-8609-8A3E456C18EF}" type="presParOf" srcId="{33B53ADA-FFF2-4296-93C2-5BD17D62BE49}" destId="{6B019D91-C645-4EE9-8C7D-764A6C228742}" srcOrd="1" destOrd="0" presId="urn:microsoft.com/office/officeart/2008/layout/HalfCircleOrganizationChart"/>
    <dgm:cxn modelId="{ADE0B4DB-055E-4F19-8CFB-A0FA4A067146}" type="presParOf" srcId="{33B53ADA-FFF2-4296-93C2-5BD17D62BE49}" destId="{05C9A2C0-2804-4392-B569-A43A032FA696}" srcOrd="2" destOrd="0" presId="urn:microsoft.com/office/officeart/2008/layout/HalfCircleOrganizationChart"/>
    <dgm:cxn modelId="{EBF2506B-ED86-41B4-A7D0-1A97BEA41246}" type="presParOf" srcId="{D96ECFC3-36D4-4027-AF86-F60249B6A898}" destId="{9271063A-3314-42D7-B67C-6027015BF89D}" srcOrd="2" destOrd="0" presId="urn:microsoft.com/office/officeart/2008/layout/HalfCircleOrganizationChart"/>
    <dgm:cxn modelId="{75B89F9D-68DE-4E86-9B2E-4A7D459C4988}" type="presParOf" srcId="{C97DF93A-206C-43E3-AF89-98B5114D81EE}" destId="{A9F031F1-4DAB-4CF4-88F7-D92D1CEE276E}" srcOrd="2" destOrd="0" presId="urn:microsoft.com/office/officeart/2008/layout/HalfCircleOrganizationChart"/>
    <dgm:cxn modelId="{3C65B1B2-579E-466E-9C1A-157D262A858A}" type="presParOf" srcId="{ABB0FBF1-C811-404C-9BD3-274B2E9F82A8}" destId="{F3FC83FE-D0F5-4BEA-80FB-4FF19A2AB29C}" srcOrd="6" destOrd="0" presId="urn:microsoft.com/office/officeart/2008/layout/HalfCircleOrganizationChart"/>
    <dgm:cxn modelId="{5C1A719E-5C81-4DEE-A75F-52E8CB5A9748}" type="presParOf" srcId="{ABB0FBF1-C811-404C-9BD3-274B2E9F82A8}" destId="{0A884DCD-9810-4A77-AB86-D74829A0370A}" srcOrd="7" destOrd="0" presId="urn:microsoft.com/office/officeart/2008/layout/HalfCircleOrganizationChart"/>
    <dgm:cxn modelId="{2792D697-6C67-4818-9394-A1D25E76C61F}" type="presParOf" srcId="{0A884DCD-9810-4A77-AB86-D74829A0370A}" destId="{448A0117-0D7F-4417-B541-4F96E386F268}" srcOrd="0" destOrd="0" presId="urn:microsoft.com/office/officeart/2008/layout/HalfCircleOrganizationChart"/>
    <dgm:cxn modelId="{7F4CDD79-0799-4EE4-B2D2-5E29A96F0689}" type="presParOf" srcId="{448A0117-0D7F-4417-B541-4F96E386F268}" destId="{F9397DD8-7F37-413E-AEA1-A52C6ACE64EC}" srcOrd="0" destOrd="0" presId="urn:microsoft.com/office/officeart/2008/layout/HalfCircleOrganizationChart"/>
    <dgm:cxn modelId="{54A78F02-2029-45FB-80EB-5C80766AEF9F}" type="presParOf" srcId="{448A0117-0D7F-4417-B541-4F96E386F268}" destId="{CE5E399E-1D1E-4DA4-98F6-4435C0D9B71D}" srcOrd="1" destOrd="0" presId="urn:microsoft.com/office/officeart/2008/layout/HalfCircleOrganizationChart"/>
    <dgm:cxn modelId="{973B1BD5-A7E8-493C-8F8F-185186C450A6}" type="presParOf" srcId="{448A0117-0D7F-4417-B541-4F96E386F268}" destId="{D872A1C5-A0BF-46AB-AF51-3FAEF401E2B7}" srcOrd="2" destOrd="0" presId="urn:microsoft.com/office/officeart/2008/layout/HalfCircleOrganizationChart"/>
    <dgm:cxn modelId="{94799ABE-4D5C-44F5-8C1E-7D969A9E66A6}" type="presParOf" srcId="{448A0117-0D7F-4417-B541-4F96E386F268}" destId="{D7B565E2-16DB-43AB-9D40-C7B197D756F4}" srcOrd="3" destOrd="0" presId="urn:microsoft.com/office/officeart/2008/layout/HalfCircleOrganizationChart"/>
    <dgm:cxn modelId="{7F3D9FAC-C836-430F-884F-7ADFDA7F28CA}" type="presParOf" srcId="{0A884DCD-9810-4A77-AB86-D74829A0370A}" destId="{CA61FB52-FB8E-4484-8B4D-F677EF8D8E2D}" srcOrd="1" destOrd="0" presId="urn:microsoft.com/office/officeart/2008/layout/HalfCircleOrganizationChart"/>
    <dgm:cxn modelId="{A21AD489-78F1-4D59-9A32-F51704B24CAD}" type="presParOf" srcId="{CA61FB52-FB8E-4484-8B4D-F677EF8D8E2D}" destId="{428A4FF5-F803-403E-9C58-893BDDC546E4}" srcOrd="0" destOrd="0" presId="urn:microsoft.com/office/officeart/2008/layout/HalfCircleOrganizationChart"/>
    <dgm:cxn modelId="{451656D5-B5BC-4E39-9FA2-36F0479B3E35}" type="presParOf" srcId="{CA61FB52-FB8E-4484-8B4D-F677EF8D8E2D}" destId="{17D40390-9583-4133-ACD3-D23487C9F382}" srcOrd="1" destOrd="0" presId="urn:microsoft.com/office/officeart/2008/layout/HalfCircleOrganizationChart"/>
    <dgm:cxn modelId="{25A89670-D9CB-4404-928A-D56D5E888AD2}" type="presParOf" srcId="{17D40390-9583-4133-ACD3-D23487C9F382}" destId="{8935790C-5ABA-4A14-83D9-CEBB8F4BC522}" srcOrd="0" destOrd="0" presId="urn:microsoft.com/office/officeart/2008/layout/HalfCircleOrganizationChart"/>
    <dgm:cxn modelId="{746F451F-4907-414A-A6E6-B94360746373}" type="presParOf" srcId="{8935790C-5ABA-4A14-83D9-CEBB8F4BC522}" destId="{488DEFE4-827A-4DDE-A6A5-A008E7504933}" srcOrd="0" destOrd="0" presId="urn:microsoft.com/office/officeart/2008/layout/HalfCircleOrganizationChart"/>
    <dgm:cxn modelId="{E640E9F5-7F4F-4000-B2FC-D91EF6E5997B}" type="presParOf" srcId="{8935790C-5ABA-4A14-83D9-CEBB8F4BC522}" destId="{996EA4F0-20DD-484B-A00B-9AC7F01A6E32}" srcOrd="1" destOrd="0" presId="urn:microsoft.com/office/officeart/2008/layout/HalfCircleOrganizationChart"/>
    <dgm:cxn modelId="{43DF56A5-28CD-46D2-8B6F-CD7B09F46268}" type="presParOf" srcId="{8935790C-5ABA-4A14-83D9-CEBB8F4BC522}" destId="{4ED534B5-37B8-4A6E-A117-322A8E733D58}" srcOrd="2" destOrd="0" presId="urn:microsoft.com/office/officeart/2008/layout/HalfCircleOrganizationChart"/>
    <dgm:cxn modelId="{304863FC-DEE8-470C-A27B-5DB932B201B1}" type="presParOf" srcId="{8935790C-5ABA-4A14-83D9-CEBB8F4BC522}" destId="{57053150-3D44-44EA-B3F7-ECF2A231318E}" srcOrd="3" destOrd="0" presId="urn:microsoft.com/office/officeart/2008/layout/HalfCircleOrganizationChart"/>
    <dgm:cxn modelId="{A47189FC-744C-499A-99FA-E6E2D80F96B5}" type="presParOf" srcId="{17D40390-9583-4133-ACD3-D23487C9F382}" destId="{8598FA1D-FAD2-4B7D-8C33-57E4883B9CE9}" srcOrd="1" destOrd="0" presId="urn:microsoft.com/office/officeart/2008/layout/HalfCircleOrganizationChart"/>
    <dgm:cxn modelId="{EDD989CF-13BD-483E-A0F2-FD7A5492A79C}" type="presParOf" srcId="{8598FA1D-FAD2-4B7D-8C33-57E4883B9CE9}" destId="{DD648E8C-22B6-4150-B9DB-A8CB519D4786}" srcOrd="0" destOrd="0" presId="urn:microsoft.com/office/officeart/2008/layout/HalfCircleOrganizationChart"/>
    <dgm:cxn modelId="{A9A50733-7BAA-4894-960F-BB1BC8CF469C}" type="presParOf" srcId="{8598FA1D-FAD2-4B7D-8C33-57E4883B9CE9}" destId="{4E8F4F55-3F00-41EA-85CA-EE23B6D4FE51}" srcOrd="1" destOrd="0" presId="urn:microsoft.com/office/officeart/2008/layout/HalfCircleOrganizationChart"/>
    <dgm:cxn modelId="{61E1F85B-DAC4-43C6-A725-6038379EF386}" type="presParOf" srcId="{4E8F4F55-3F00-41EA-85CA-EE23B6D4FE51}" destId="{2A26A031-2C44-46DC-9E59-51E49846DADC}" srcOrd="0" destOrd="0" presId="urn:microsoft.com/office/officeart/2008/layout/HalfCircleOrganizationChart"/>
    <dgm:cxn modelId="{E5AB0442-ADC8-46F2-AEEE-ED157AB1CBA4}" type="presParOf" srcId="{2A26A031-2C44-46DC-9E59-51E49846DADC}" destId="{6BE061A8-76A3-4F58-8EC6-EDE88E451E04}" srcOrd="0" destOrd="0" presId="urn:microsoft.com/office/officeart/2008/layout/HalfCircleOrganizationChart"/>
    <dgm:cxn modelId="{B357C597-F497-48B7-AFC1-64CDB0865E7B}" type="presParOf" srcId="{2A26A031-2C44-46DC-9E59-51E49846DADC}" destId="{611739C0-BA5E-4DA7-AA02-28FEA6451526}" srcOrd="1" destOrd="0" presId="urn:microsoft.com/office/officeart/2008/layout/HalfCircleOrganizationChart"/>
    <dgm:cxn modelId="{4D0E69F5-04C4-4B4C-B0EC-10F6B525CDC2}" type="presParOf" srcId="{2A26A031-2C44-46DC-9E59-51E49846DADC}" destId="{4989597E-1BF7-4AC3-AAF0-97023F79C9E9}" srcOrd="2" destOrd="0" presId="urn:microsoft.com/office/officeart/2008/layout/HalfCircleOrganizationChart"/>
    <dgm:cxn modelId="{098DA823-1F1E-4FEF-9389-C722E7A8AB65}" type="presParOf" srcId="{2A26A031-2C44-46DC-9E59-51E49846DADC}" destId="{6992CBA6-E8B6-4CF8-B50F-91E632A247DE}" srcOrd="3" destOrd="0" presId="urn:microsoft.com/office/officeart/2008/layout/HalfCircleOrganizationChart"/>
    <dgm:cxn modelId="{52DC4A80-4AC8-4164-95DA-15648DE9398F}" type="presParOf" srcId="{4E8F4F55-3F00-41EA-85CA-EE23B6D4FE51}" destId="{FD35326F-234B-4F84-9947-4690FE2C5C5C}" srcOrd="1" destOrd="0" presId="urn:microsoft.com/office/officeart/2008/layout/HalfCircleOrganizationChart"/>
    <dgm:cxn modelId="{DCD43F70-3B59-417E-A108-33CC1C4CA219}" type="presParOf" srcId="{4E8F4F55-3F00-41EA-85CA-EE23B6D4FE51}" destId="{D48CCCEF-02B1-4CFE-ABA9-46D801DBF9DA}" srcOrd="2" destOrd="0" presId="urn:microsoft.com/office/officeart/2008/layout/HalfCircleOrganizationChart"/>
    <dgm:cxn modelId="{E93AB635-6D73-436F-BF44-EF767B068388}" type="presParOf" srcId="{17D40390-9583-4133-ACD3-D23487C9F382}" destId="{1E036188-76B9-4A05-9D94-0C90BA9E956D}" srcOrd="2" destOrd="0" presId="urn:microsoft.com/office/officeart/2008/layout/HalfCircleOrganizationChart"/>
    <dgm:cxn modelId="{068E55AA-0F62-43D8-B362-B1B54B28DF8A}" type="presParOf" srcId="{0A884DCD-9810-4A77-AB86-D74829A0370A}" destId="{59E73821-5DCF-45D1-907A-3E51D5562CDF}" srcOrd="2" destOrd="0" presId="urn:microsoft.com/office/officeart/2008/layout/HalfCircleOrganizationChart"/>
    <dgm:cxn modelId="{D83CF97C-04A0-434E-916A-AE3801C1157C}" type="presParOf" srcId="{EC418A4A-5C92-42BE-B3B1-4CD648414CA3}" destId="{6B1906A4-32DB-4424-A926-A478CC950EA6}" srcOrd="2" destOrd="0" presId="urn:microsoft.com/office/officeart/2008/layout/HalfCircleOrganizationChart"/>
    <dgm:cxn modelId="{AA983E27-876C-433C-8590-F8B991B8319D}" type="presParOf" srcId="{6B1906A4-32DB-4424-A926-A478CC950EA6}" destId="{9AD12C9D-5A55-4984-A7E8-143324FD3DBB}" srcOrd="0" destOrd="0" presId="urn:microsoft.com/office/officeart/2008/layout/HalfCircleOrganizationChart"/>
    <dgm:cxn modelId="{2E5D5600-F0D8-413A-98B4-CD8E362474B9}" type="presParOf" srcId="{6B1906A4-32DB-4424-A926-A478CC950EA6}" destId="{8E838D5A-EAA2-4840-801A-FA0BFF17C68C}" srcOrd="1" destOrd="0" presId="urn:microsoft.com/office/officeart/2008/layout/HalfCircleOrganizationChart"/>
    <dgm:cxn modelId="{E314CF8B-6DF7-4AA5-9DE9-E69B171860B0}" type="presParOf" srcId="{8E838D5A-EAA2-4840-801A-FA0BFF17C68C}" destId="{0472BE0A-4A06-4B2E-8401-94C904B2755F}" srcOrd="0" destOrd="0" presId="urn:microsoft.com/office/officeart/2008/layout/HalfCircleOrganizationChart"/>
    <dgm:cxn modelId="{2F474271-7C90-4285-9807-E1EA2E1924F6}" type="presParOf" srcId="{0472BE0A-4A06-4B2E-8401-94C904B2755F}" destId="{EE5B839F-5F58-418B-A2B2-F0B74F46B9C2}" srcOrd="0" destOrd="0" presId="urn:microsoft.com/office/officeart/2008/layout/HalfCircleOrganizationChart"/>
    <dgm:cxn modelId="{5772CD59-28C7-4762-B328-E264182CE1BB}" type="presParOf" srcId="{0472BE0A-4A06-4B2E-8401-94C904B2755F}" destId="{0A4324F2-0247-4558-9666-123FFCE37CEE}" srcOrd="1" destOrd="0" presId="urn:microsoft.com/office/officeart/2008/layout/HalfCircleOrganizationChart"/>
    <dgm:cxn modelId="{E9AE1C31-3444-4F76-AED2-7586D0E80758}" type="presParOf" srcId="{0472BE0A-4A06-4B2E-8401-94C904B2755F}" destId="{B953E463-D68F-4D99-BDDC-5F7BE3D08AFF}" srcOrd="2" destOrd="0" presId="urn:microsoft.com/office/officeart/2008/layout/HalfCircleOrganizationChart"/>
    <dgm:cxn modelId="{B40D9AD5-7418-4817-8397-16D9ACC3A388}" type="presParOf" srcId="{0472BE0A-4A06-4B2E-8401-94C904B2755F}" destId="{5E041213-85AB-4078-9BE4-AA2572B7CB73}" srcOrd="3" destOrd="0" presId="urn:microsoft.com/office/officeart/2008/layout/HalfCircleOrganizationChart"/>
    <dgm:cxn modelId="{348C17AD-A576-47B9-92EC-6315654A038C}" type="presParOf" srcId="{8E838D5A-EAA2-4840-801A-FA0BFF17C68C}" destId="{817C632F-166B-4B03-92C1-18A4AA19BE27}" srcOrd="1" destOrd="0" presId="urn:microsoft.com/office/officeart/2008/layout/HalfCircleOrganizationChart"/>
    <dgm:cxn modelId="{12AAF5FF-8594-4124-85A2-C4E37595BEF7}" type="presParOf" srcId="{8E838D5A-EAA2-4840-801A-FA0BFF17C68C}" destId="{D5A3D21F-E77F-40A7-B71E-AD140B1C5F88}" srcOrd="2" destOrd="0" presId="urn:microsoft.com/office/officeart/2008/layout/HalfCircleOrganizationChart"/>
    <dgm:cxn modelId="{68F0A767-5DE2-431C-9D7D-5F27389290D1}" type="presParOf" srcId="{B2A6D764-4DD6-4A7B-87C3-C5FB846381A1}" destId="{6BA957DD-B91F-4BA0-A7F6-6637768CA6F2}" srcOrd="2" destOrd="0" presId="urn:microsoft.com/office/officeart/2008/layout/HalfCircleOrganizationChart"/>
    <dgm:cxn modelId="{64752F05-1B8C-42ED-89DC-308E3B94D13F}" type="presParOf" srcId="{43B0E81D-A4D1-445E-B6A8-EE98A193B3CA}" destId="{B701F99F-5178-4D7A-856A-244E245BF9EB}" srcOrd="2" destOrd="0" presId="urn:microsoft.com/office/officeart/2008/layout/HalfCircleOrganizationChart"/>
    <dgm:cxn modelId="{692FCAB5-4D61-4256-A812-477EBF22EFFA}" type="presParOf" srcId="{B701F99F-5178-4D7A-856A-244E245BF9EB}" destId="{91D911BF-88B4-469D-B34B-72F406D56452}" srcOrd="0" destOrd="0" presId="urn:microsoft.com/office/officeart/2008/layout/HalfCircleOrganizationChart"/>
    <dgm:cxn modelId="{DAEB12F0-F609-46E2-9EB9-B524A838F9D6}" type="presParOf" srcId="{B701F99F-5178-4D7A-856A-244E245BF9EB}" destId="{E956CFD4-3702-4DDE-A168-E202BE44C2DD}" srcOrd="1" destOrd="0" presId="urn:microsoft.com/office/officeart/2008/layout/HalfCircleOrganizationChart"/>
    <dgm:cxn modelId="{BF019A41-7E9A-44D6-955A-243986CED1D0}" type="presParOf" srcId="{E956CFD4-3702-4DDE-A168-E202BE44C2DD}" destId="{17D5AD40-C149-4D7B-B5FA-87DE6F161C51}" srcOrd="0" destOrd="0" presId="urn:microsoft.com/office/officeart/2008/layout/HalfCircleOrganizationChart"/>
    <dgm:cxn modelId="{92AFA33B-2084-4F7B-B0C0-A65745EC3A8C}" type="presParOf" srcId="{17D5AD40-C149-4D7B-B5FA-87DE6F161C51}" destId="{601BE17C-352B-4EFA-84FA-1E0BAE22B897}" srcOrd="0" destOrd="0" presId="urn:microsoft.com/office/officeart/2008/layout/HalfCircleOrganizationChart"/>
    <dgm:cxn modelId="{B785691E-3EC0-422A-B840-7A8BB0BCE62F}" type="presParOf" srcId="{17D5AD40-C149-4D7B-B5FA-87DE6F161C51}" destId="{4D7F2EA7-B493-4565-AD78-629A6CA098C3}" srcOrd="1" destOrd="0" presId="urn:microsoft.com/office/officeart/2008/layout/HalfCircleOrganizationChart"/>
    <dgm:cxn modelId="{0D73DF60-00AF-407B-A6B9-2DC86BC56D4F}" type="presParOf" srcId="{17D5AD40-C149-4D7B-B5FA-87DE6F161C51}" destId="{0AB781D5-C27B-4C44-9824-F2A3B71F5BFD}" srcOrd="2" destOrd="0" presId="urn:microsoft.com/office/officeart/2008/layout/HalfCircleOrganizationChart"/>
    <dgm:cxn modelId="{F0FF4E12-0926-43ED-A3A5-F70E6AD0B3ED}" type="presParOf" srcId="{17D5AD40-C149-4D7B-B5FA-87DE6F161C51}" destId="{C720F1B4-5F84-45B9-8863-939618AAEED0}" srcOrd="3" destOrd="0" presId="urn:microsoft.com/office/officeart/2008/layout/HalfCircleOrganizationChart"/>
    <dgm:cxn modelId="{9466F0DD-AF6F-4C19-8929-676ABB0D7C9E}" type="presParOf" srcId="{E956CFD4-3702-4DDE-A168-E202BE44C2DD}" destId="{63587AE8-2768-4565-B492-643068561B41}" srcOrd="1" destOrd="0" presId="urn:microsoft.com/office/officeart/2008/layout/HalfCircleOrganizationChart"/>
    <dgm:cxn modelId="{C3C2D34B-B5BC-4D18-ACFB-32270E3C5C92}" type="presParOf" srcId="{E956CFD4-3702-4DDE-A168-E202BE44C2DD}" destId="{7FE0C58E-87DB-4121-9248-F9586EF99387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911BF-88B4-469D-B34B-72F406D56452}">
      <dsp:nvSpPr>
        <dsp:cNvPr id="0" name=""/>
        <dsp:cNvSpPr/>
      </dsp:nvSpPr>
      <dsp:spPr>
        <a:xfrm>
          <a:off x="3130232" y="516391"/>
          <a:ext cx="582808" cy="308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361"/>
              </a:lnTo>
              <a:lnTo>
                <a:pt x="582808" y="308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12C9D-5A55-4984-A7E8-143324FD3DBB}">
      <dsp:nvSpPr>
        <dsp:cNvPr id="0" name=""/>
        <dsp:cNvSpPr/>
      </dsp:nvSpPr>
      <dsp:spPr>
        <a:xfrm>
          <a:off x="3130232" y="2705758"/>
          <a:ext cx="426566" cy="308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361"/>
              </a:lnTo>
              <a:lnTo>
                <a:pt x="426566" y="3083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648E8C-22B6-4150-B9DB-A8CB519D4786}">
      <dsp:nvSpPr>
        <dsp:cNvPr id="0" name=""/>
        <dsp:cNvSpPr/>
      </dsp:nvSpPr>
      <dsp:spPr>
        <a:xfrm>
          <a:off x="1218925" y="4895125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A4FF5-F803-403E-9C58-893BDDC546E4}">
      <dsp:nvSpPr>
        <dsp:cNvPr id="0" name=""/>
        <dsp:cNvSpPr/>
      </dsp:nvSpPr>
      <dsp:spPr>
        <a:xfrm>
          <a:off x="1218925" y="4165336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C83FE-D0F5-4BEA-80FB-4FF19A2AB29C}">
      <dsp:nvSpPr>
        <dsp:cNvPr id="0" name=""/>
        <dsp:cNvSpPr/>
      </dsp:nvSpPr>
      <dsp:spPr>
        <a:xfrm>
          <a:off x="1264645" y="2705758"/>
          <a:ext cx="1865587" cy="945642"/>
        </a:xfrm>
        <a:custGeom>
          <a:avLst/>
          <a:gdLst/>
          <a:ahLst/>
          <a:cxnLst/>
          <a:rect l="0" t="0" r="0" b="0"/>
          <a:pathLst>
            <a:path>
              <a:moveTo>
                <a:pt x="1865587" y="0"/>
              </a:moveTo>
              <a:lnTo>
                <a:pt x="1865587" y="837715"/>
              </a:lnTo>
              <a:lnTo>
                <a:pt x="0" y="837715"/>
              </a:lnTo>
              <a:lnTo>
                <a:pt x="0" y="9456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22596-1963-443A-BC61-E02E7E6EADA7}">
      <dsp:nvSpPr>
        <dsp:cNvPr id="0" name=""/>
        <dsp:cNvSpPr/>
      </dsp:nvSpPr>
      <dsp:spPr>
        <a:xfrm>
          <a:off x="2462650" y="4895125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AAD41-E238-40D3-A29A-06A9776E71D3}">
      <dsp:nvSpPr>
        <dsp:cNvPr id="0" name=""/>
        <dsp:cNvSpPr/>
      </dsp:nvSpPr>
      <dsp:spPr>
        <a:xfrm>
          <a:off x="2462650" y="4165336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3FFB0-0983-45AC-A3F1-E63A08A65E01}">
      <dsp:nvSpPr>
        <dsp:cNvPr id="0" name=""/>
        <dsp:cNvSpPr/>
      </dsp:nvSpPr>
      <dsp:spPr>
        <a:xfrm>
          <a:off x="2508370" y="2705758"/>
          <a:ext cx="621862" cy="945642"/>
        </a:xfrm>
        <a:custGeom>
          <a:avLst/>
          <a:gdLst/>
          <a:ahLst/>
          <a:cxnLst/>
          <a:rect l="0" t="0" r="0" b="0"/>
          <a:pathLst>
            <a:path>
              <a:moveTo>
                <a:pt x="621862" y="0"/>
              </a:moveTo>
              <a:lnTo>
                <a:pt x="621862" y="837715"/>
              </a:lnTo>
              <a:lnTo>
                <a:pt x="0" y="837715"/>
              </a:lnTo>
              <a:lnTo>
                <a:pt x="0" y="9456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D0D21-4E10-4228-9EA1-B46935875994}">
      <dsp:nvSpPr>
        <dsp:cNvPr id="0" name=""/>
        <dsp:cNvSpPr/>
      </dsp:nvSpPr>
      <dsp:spPr>
        <a:xfrm>
          <a:off x="3706374" y="4895125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67A3F9-E5FF-4FCD-88B6-301AA687E7E0}">
      <dsp:nvSpPr>
        <dsp:cNvPr id="0" name=""/>
        <dsp:cNvSpPr/>
      </dsp:nvSpPr>
      <dsp:spPr>
        <a:xfrm>
          <a:off x="3706374" y="4165336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E8DB1-85FA-4CE3-96BE-4A2764FA0509}">
      <dsp:nvSpPr>
        <dsp:cNvPr id="0" name=""/>
        <dsp:cNvSpPr/>
      </dsp:nvSpPr>
      <dsp:spPr>
        <a:xfrm>
          <a:off x="3130232" y="2705758"/>
          <a:ext cx="621862" cy="94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715"/>
              </a:lnTo>
              <a:lnTo>
                <a:pt x="621862" y="837715"/>
              </a:lnTo>
              <a:lnTo>
                <a:pt x="621862" y="9456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A5A03-8244-476D-9D84-67D6B6F0736B}">
      <dsp:nvSpPr>
        <dsp:cNvPr id="0" name=""/>
        <dsp:cNvSpPr/>
      </dsp:nvSpPr>
      <dsp:spPr>
        <a:xfrm>
          <a:off x="4950099" y="4895125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9E6DC-1A9E-40A2-8E35-B2AEDEC17D7E}">
      <dsp:nvSpPr>
        <dsp:cNvPr id="0" name=""/>
        <dsp:cNvSpPr/>
      </dsp:nvSpPr>
      <dsp:spPr>
        <a:xfrm>
          <a:off x="4950099" y="4165336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C796F-160C-40D3-B613-09D644A2543B}">
      <dsp:nvSpPr>
        <dsp:cNvPr id="0" name=""/>
        <dsp:cNvSpPr/>
      </dsp:nvSpPr>
      <dsp:spPr>
        <a:xfrm>
          <a:off x="3130232" y="2705758"/>
          <a:ext cx="1865587" cy="94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715"/>
              </a:lnTo>
              <a:lnTo>
                <a:pt x="1865587" y="837715"/>
              </a:lnTo>
              <a:lnTo>
                <a:pt x="1865587" y="9456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C8C9E-503C-458A-8FDF-9914293AFF81}">
      <dsp:nvSpPr>
        <dsp:cNvPr id="0" name=""/>
        <dsp:cNvSpPr/>
      </dsp:nvSpPr>
      <dsp:spPr>
        <a:xfrm>
          <a:off x="3084512" y="1975969"/>
          <a:ext cx="91440" cy="215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58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EF7CD-0059-4219-A845-1FDF47C3AF4D}">
      <dsp:nvSpPr>
        <dsp:cNvPr id="0" name=""/>
        <dsp:cNvSpPr/>
      </dsp:nvSpPr>
      <dsp:spPr>
        <a:xfrm>
          <a:off x="3084512" y="516391"/>
          <a:ext cx="91440" cy="9456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56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C9136-954D-4535-9C23-061835035867}">
      <dsp:nvSpPr>
        <dsp:cNvPr id="0" name=""/>
        <dsp:cNvSpPr/>
      </dsp:nvSpPr>
      <dsp:spPr>
        <a:xfrm>
          <a:off x="2749932" y="2455"/>
          <a:ext cx="760599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7EE76-0E7D-4AB9-8D63-CA13AAE5E366}">
      <dsp:nvSpPr>
        <dsp:cNvPr id="0" name=""/>
        <dsp:cNvSpPr/>
      </dsp:nvSpPr>
      <dsp:spPr>
        <a:xfrm>
          <a:off x="2749932" y="2455"/>
          <a:ext cx="760599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B4633-3E57-47DA-8C89-7F6D693B7EF3}">
      <dsp:nvSpPr>
        <dsp:cNvPr id="0" name=""/>
        <dsp:cNvSpPr/>
      </dsp:nvSpPr>
      <dsp:spPr>
        <a:xfrm>
          <a:off x="2369633" y="94964"/>
          <a:ext cx="1521198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Stichting Media Houten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Voorzitter Geert</a:t>
          </a:r>
        </a:p>
      </dsp:txBody>
      <dsp:txXfrm>
        <a:off x="2369633" y="94964"/>
        <a:ext cx="1521198" cy="328918"/>
      </dsp:txXfrm>
    </dsp:sp>
    <dsp:sp modelId="{458E2A4C-DD82-414F-938C-0B755B26225F}">
      <dsp:nvSpPr>
        <dsp:cNvPr id="0" name=""/>
        <dsp:cNvSpPr/>
      </dsp:nvSpPr>
      <dsp:spPr>
        <a:xfrm>
          <a:off x="2873264" y="1462033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7651E-7F19-4004-A715-E3BA87DD6206}">
      <dsp:nvSpPr>
        <dsp:cNvPr id="0" name=""/>
        <dsp:cNvSpPr/>
      </dsp:nvSpPr>
      <dsp:spPr>
        <a:xfrm>
          <a:off x="2873264" y="1462033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08F492-BBDF-4C11-A547-B14185A35092}">
      <dsp:nvSpPr>
        <dsp:cNvPr id="0" name=""/>
        <dsp:cNvSpPr/>
      </dsp:nvSpPr>
      <dsp:spPr>
        <a:xfrm>
          <a:off x="2616296" y="1554542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Redactieraad</a:t>
          </a:r>
        </a:p>
      </dsp:txBody>
      <dsp:txXfrm>
        <a:off x="2616296" y="1554542"/>
        <a:ext cx="1027871" cy="328918"/>
      </dsp:txXfrm>
    </dsp:sp>
    <dsp:sp modelId="{A49B2FFE-85D8-49BA-B168-8B0A696FB17B}">
      <dsp:nvSpPr>
        <dsp:cNvPr id="0" name=""/>
        <dsp:cNvSpPr/>
      </dsp:nvSpPr>
      <dsp:spPr>
        <a:xfrm>
          <a:off x="2873264" y="2191822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672F6-2001-4CE0-B5A6-3A65E762BDAD}">
      <dsp:nvSpPr>
        <dsp:cNvPr id="0" name=""/>
        <dsp:cNvSpPr/>
      </dsp:nvSpPr>
      <dsp:spPr>
        <a:xfrm>
          <a:off x="2873264" y="2191822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D3CC5-EB71-4EE6-9CB5-04D0DE5902AA}">
      <dsp:nvSpPr>
        <dsp:cNvPr id="0" name=""/>
        <dsp:cNvSpPr/>
      </dsp:nvSpPr>
      <dsp:spPr>
        <a:xfrm>
          <a:off x="2616296" y="2284331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Hoofdredacteur</a:t>
          </a:r>
          <a:br>
            <a:rPr lang="nl-NL" sz="900" kern="1200" dirty="0"/>
          </a:br>
          <a:r>
            <a:rPr lang="nl-NL" sz="900" kern="1200" dirty="0"/>
            <a:t>Jos</a:t>
          </a:r>
        </a:p>
      </dsp:txBody>
      <dsp:txXfrm>
        <a:off x="2616296" y="2284331"/>
        <a:ext cx="1027871" cy="328918"/>
      </dsp:txXfrm>
    </dsp:sp>
    <dsp:sp modelId="{F38A5A2A-CEC3-4780-8BBB-B7A5F4D5829C}">
      <dsp:nvSpPr>
        <dsp:cNvPr id="0" name=""/>
        <dsp:cNvSpPr/>
      </dsp:nvSpPr>
      <dsp:spPr>
        <a:xfrm>
          <a:off x="4738851" y="3651400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14B3C-4B74-4073-AE7D-3049C400BB93}">
      <dsp:nvSpPr>
        <dsp:cNvPr id="0" name=""/>
        <dsp:cNvSpPr/>
      </dsp:nvSpPr>
      <dsp:spPr>
        <a:xfrm>
          <a:off x="4738851" y="3651400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5C453-099A-49FA-A31D-F3075A610B77}">
      <dsp:nvSpPr>
        <dsp:cNvPr id="0" name=""/>
        <dsp:cNvSpPr/>
      </dsp:nvSpPr>
      <dsp:spPr>
        <a:xfrm>
          <a:off x="4481883" y="3743908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Facilitair</a:t>
          </a:r>
          <a:br>
            <a:rPr lang="nl-NL" sz="900" kern="1200"/>
          </a:br>
          <a:r>
            <a:rPr lang="nl-NL" sz="900" kern="1200"/>
            <a:t>Studio &amp; Techniek</a:t>
          </a:r>
        </a:p>
      </dsp:txBody>
      <dsp:txXfrm>
        <a:off x="4481883" y="3743908"/>
        <a:ext cx="1027871" cy="328918"/>
      </dsp:txXfrm>
    </dsp:sp>
    <dsp:sp modelId="{850CC19C-1E7B-4E7B-8AF7-C763E3487ED5}">
      <dsp:nvSpPr>
        <dsp:cNvPr id="0" name=""/>
        <dsp:cNvSpPr/>
      </dsp:nvSpPr>
      <dsp:spPr>
        <a:xfrm>
          <a:off x="4738851" y="4381189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5DA83-F888-406A-8460-5CDFB93F2DEE}">
      <dsp:nvSpPr>
        <dsp:cNvPr id="0" name=""/>
        <dsp:cNvSpPr/>
      </dsp:nvSpPr>
      <dsp:spPr>
        <a:xfrm>
          <a:off x="4738851" y="4381189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38F7B-1614-46E4-A6F9-B34AC2D93C91}">
      <dsp:nvSpPr>
        <dsp:cNvPr id="0" name=""/>
        <dsp:cNvSpPr/>
      </dsp:nvSpPr>
      <dsp:spPr>
        <a:xfrm>
          <a:off x="4481883" y="4473697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Coördinator</a:t>
          </a:r>
          <a:br>
            <a:rPr lang="nl-NL" sz="900" kern="1200"/>
          </a:br>
          <a:r>
            <a:rPr lang="nl-NL" sz="900" kern="1200"/>
            <a:t> René</a:t>
          </a:r>
        </a:p>
      </dsp:txBody>
      <dsp:txXfrm>
        <a:off x="4481883" y="4473697"/>
        <a:ext cx="1027871" cy="328918"/>
      </dsp:txXfrm>
    </dsp:sp>
    <dsp:sp modelId="{74A4952F-4940-41B4-B6B4-E7767A6F869F}">
      <dsp:nvSpPr>
        <dsp:cNvPr id="0" name=""/>
        <dsp:cNvSpPr/>
      </dsp:nvSpPr>
      <dsp:spPr>
        <a:xfrm>
          <a:off x="4738851" y="5110978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5A29E-237A-483C-9975-C10D7308F9DB}">
      <dsp:nvSpPr>
        <dsp:cNvPr id="0" name=""/>
        <dsp:cNvSpPr/>
      </dsp:nvSpPr>
      <dsp:spPr>
        <a:xfrm>
          <a:off x="4738851" y="5110978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3BD69-B893-4BE1-80BD-4F5E8741E3BF}">
      <dsp:nvSpPr>
        <dsp:cNvPr id="0" name=""/>
        <dsp:cNvSpPr/>
      </dsp:nvSpPr>
      <dsp:spPr>
        <a:xfrm>
          <a:off x="4481883" y="5203486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Team</a:t>
          </a:r>
        </a:p>
      </dsp:txBody>
      <dsp:txXfrm>
        <a:off x="4481883" y="5203486"/>
        <a:ext cx="1027871" cy="328918"/>
      </dsp:txXfrm>
    </dsp:sp>
    <dsp:sp modelId="{9BD0A803-A853-45F7-B073-E550813B4BC7}">
      <dsp:nvSpPr>
        <dsp:cNvPr id="0" name=""/>
        <dsp:cNvSpPr/>
      </dsp:nvSpPr>
      <dsp:spPr>
        <a:xfrm>
          <a:off x="3495126" y="3651400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2421C-F038-4099-B484-9CCD37A5A77F}">
      <dsp:nvSpPr>
        <dsp:cNvPr id="0" name=""/>
        <dsp:cNvSpPr/>
      </dsp:nvSpPr>
      <dsp:spPr>
        <a:xfrm>
          <a:off x="3495126" y="3651400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AE97E-22FA-44FD-AC93-6407B1F8EF4F}">
      <dsp:nvSpPr>
        <dsp:cNvPr id="0" name=""/>
        <dsp:cNvSpPr/>
      </dsp:nvSpPr>
      <dsp:spPr>
        <a:xfrm>
          <a:off x="3238159" y="3743908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PR, Social Media</a:t>
          </a:r>
          <a:br>
            <a:rPr lang="nl-NL" sz="900" kern="1200" dirty="0"/>
          </a:br>
          <a:r>
            <a:rPr lang="nl-NL" sz="900" kern="1200" dirty="0"/>
            <a:t>&amp; communicatie</a:t>
          </a:r>
        </a:p>
      </dsp:txBody>
      <dsp:txXfrm>
        <a:off x="3238159" y="3743908"/>
        <a:ext cx="1027871" cy="328918"/>
      </dsp:txXfrm>
    </dsp:sp>
    <dsp:sp modelId="{907F0E60-957C-4AAB-9606-431B50B2DD67}">
      <dsp:nvSpPr>
        <dsp:cNvPr id="0" name=""/>
        <dsp:cNvSpPr/>
      </dsp:nvSpPr>
      <dsp:spPr>
        <a:xfrm>
          <a:off x="3495126" y="4381189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46D05-02E8-44B3-A1A8-9B06800E93E8}">
      <dsp:nvSpPr>
        <dsp:cNvPr id="0" name=""/>
        <dsp:cNvSpPr/>
      </dsp:nvSpPr>
      <dsp:spPr>
        <a:xfrm>
          <a:off x="3495126" y="4381189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CEF8A-7F7D-4A50-BD65-060A66489944}">
      <dsp:nvSpPr>
        <dsp:cNvPr id="0" name=""/>
        <dsp:cNvSpPr/>
      </dsp:nvSpPr>
      <dsp:spPr>
        <a:xfrm>
          <a:off x="3238159" y="4473697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Coördinator </a:t>
          </a:r>
          <a:br>
            <a:rPr lang="nl-NL" sz="900" kern="1200"/>
          </a:br>
          <a:r>
            <a:rPr lang="nl-NL" sz="900" kern="1200"/>
            <a:t> Romario</a:t>
          </a:r>
        </a:p>
      </dsp:txBody>
      <dsp:txXfrm>
        <a:off x="3238159" y="4473697"/>
        <a:ext cx="1027871" cy="328918"/>
      </dsp:txXfrm>
    </dsp:sp>
    <dsp:sp modelId="{E0CE7E3A-183D-4A16-9C43-BD69145D19D9}">
      <dsp:nvSpPr>
        <dsp:cNvPr id="0" name=""/>
        <dsp:cNvSpPr/>
      </dsp:nvSpPr>
      <dsp:spPr>
        <a:xfrm>
          <a:off x="3495126" y="5110978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A6227-FE6C-434C-A587-4ACFBDBAEC15}">
      <dsp:nvSpPr>
        <dsp:cNvPr id="0" name=""/>
        <dsp:cNvSpPr/>
      </dsp:nvSpPr>
      <dsp:spPr>
        <a:xfrm>
          <a:off x="3495126" y="5110978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B91C86-12BE-4393-A39A-8B4E957D98CF}">
      <dsp:nvSpPr>
        <dsp:cNvPr id="0" name=""/>
        <dsp:cNvSpPr/>
      </dsp:nvSpPr>
      <dsp:spPr>
        <a:xfrm>
          <a:off x="3238159" y="5203486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Team</a:t>
          </a:r>
        </a:p>
      </dsp:txBody>
      <dsp:txXfrm>
        <a:off x="3238159" y="5203486"/>
        <a:ext cx="1027871" cy="328918"/>
      </dsp:txXfrm>
    </dsp:sp>
    <dsp:sp modelId="{97E05F62-7F63-4BB2-A9E7-FCCF66226B60}">
      <dsp:nvSpPr>
        <dsp:cNvPr id="0" name=""/>
        <dsp:cNvSpPr/>
      </dsp:nvSpPr>
      <dsp:spPr>
        <a:xfrm>
          <a:off x="2251402" y="3651400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07F09-D39D-4010-93AF-DB4ED96230E0}">
      <dsp:nvSpPr>
        <dsp:cNvPr id="0" name=""/>
        <dsp:cNvSpPr/>
      </dsp:nvSpPr>
      <dsp:spPr>
        <a:xfrm>
          <a:off x="2251402" y="3651400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B5DC7-BE86-4B04-89EC-9C040A121DCE}">
      <dsp:nvSpPr>
        <dsp:cNvPr id="0" name=""/>
        <dsp:cNvSpPr/>
      </dsp:nvSpPr>
      <dsp:spPr>
        <a:xfrm>
          <a:off x="1994434" y="3743908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Video</a:t>
          </a:r>
        </a:p>
      </dsp:txBody>
      <dsp:txXfrm>
        <a:off x="1994434" y="3743908"/>
        <a:ext cx="1027871" cy="328918"/>
      </dsp:txXfrm>
    </dsp:sp>
    <dsp:sp modelId="{7B82DC1A-E38A-441F-93D4-61C42E181A7D}">
      <dsp:nvSpPr>
        <dsp:cNvPr id="0" name=""/>
        <dsp:cNvSpPr/>
      </dsp:nvSpPr>
      <dsp:spPr>
        <a:xfrm>
          <a:off x="2251402" y="4381189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5FF01-8C3B-4445-868F-9C6C783287A0}">
      <dsp:nvSpPr>
        <dsp:cNvPr id="0" name=""/>
        <dsp:cNvSpPr/>
      </dsp:nvSpPr>
      <dsp:spPr>
        <a:xfrm>
          <a:off x="2251402" y="4381189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762E6E-1258-42DD-B9D9-5C96397DD9E1}">
      <dsp:nvSpPr>
        <dsp:cNvPr id="0" name=""/>
        <dsp:cNvSpPr/>
      </dsp:nvSpPr>
      <dsp:spPr>
        <a:xfrm>
          <a:off x="1994434" y="4473697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Coördinator</a:t>
          </a:r>
          <a:br>
            <a:rPr lang="nl-NL" sz="900" kern="1200"/>
          </a:br>
          <a:r>
            <a:rPr lang="nl-NL" sz="900" kern="1200"/>
            <a:t>Charles</a:t>
          </a:r>
        </a:p>
      </dsp:txBody>
      <dsp:txXfrm>
        <a:off x="1994434" y="4473697"/>
        <a:ext cx="1027871" cy="328918"/>
      </dsp:txXfrm>
    </dsp:sp>
    <dsp:sp modelId="{5936D552-19C0-41B2-A57B-6103FB028E1B}">
      <dsp:nvSpPr>
        <dsp:cNvPr id="0" name=""/>
        <dsp:cNvSpPr/>
      </dsp:nvSpPr>
      <dsp:spPr>
        <a:xfrm>
          <a:off x="2251402" y="5110978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C4A22-9007-4C77-93CB-FBCDAE2AD3F7}">
      <dsp:nvSpPr>
        <dsp:cNvPr id="0" name=""/>
        <dsp:cNvSpPr/>
      </dsp:nvSpPr>
      <dsp:spPr>
        <a:xfrm>
          <a:off x="2251402" y="5110978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51114-3247-44BB-93B3-B482348B9604}">
      <dsp:nvSpPr>
        <dsp:cNvPr id="0" name=""/>
        <dsp:cNvSpPr/>
      </dsp:nvSpPr>
      <dsp:spPr>
        <a:xfrm>
          <a:off x="1994434" y="5203486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Team</a:t>
          </a:r>
        </a:p>
      </dsp:txBody>
      <dsp:txXfrm>
        <a:off x="1994434" y="5203486"/>
        <a:ext cx="1027871" cy="328918"/>
      </dsp:txXfrm>
    </dsp:sp>
    <dsp:sp modelId="{CE5E399E-1D1E-4DA4-98F6-4435C0D9B71D}">
      <dsp:nvSpPr>
        <dsp:cNvPr id="0" name=""/>
        <dsp:cNvSpPr/>
      </dsp:nvSpPr>
      <dsp:spPr>
        <a:xfrm>
          <a:off x="1007677" y="3651400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2A1C5-A0BF-46AB-AF51-3FAEF401E2B7}">
      <dsp:nvSpPr>
        <dsp:cNvPr id="0" name=""/>
        <dsp:cNvSpPr/>
      </dsp:nvSpPr>
      <dsp:spPr>
        <a:xfrm>
          <a:off x="1007677" y="3651400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97DD8-7F37-413E-AEA1-A52C6ACE64EC}">
      <dsp:nvSpPr>
        <dsp:cNvPr id="0" name=""/>
        <dsp:cNvSpPr/>
      </dsp:nvSpPr>
      <dsp:spPr>
        <a:xfrm>
          <a:off x="750709" y="3743908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Radio</a:t>
          </a:r>
        </a:p>
      </dsp:txBody>
      <dsp:txXfrm>
        <a:off x="750709" y="3743908"/>
        <a:ext cx="1027871" cy="328918"/>
      </dsp:txXfrm>
    </dsp:sp>
    <dsp:sp modelId="{996EA4F0-20DD-484B-A00B-9AC7F01A6E32}">
      <dsp:nvSpPr>
        <dsp:cNvPr id="0" name=""/>
        <dsp:cNvSpPr/>
      </dsp:nvSpPr>
      <dsp:spPr>
        <a:xfrm>
          <a:off x="1007677" y="4381189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534B5-37B8-4A6E-A117-322A8E733D58}">
      <dsp:nvSpPr>
        <dsp:cNvPr id="0" name=""/>
        <dsp:cNvSpPr/>
      </dsp:nvSpPr>
      <dsp:spPr>
        <a:xfrm>
          <a:off x="1007677" y="4381189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DEFE4-827A-4DDE-A6A5-A008E7504933}">
      <dsp:nvSpPr>
        <dsp:cNvPr id="0" name=""/>
        <dsp:cNvSpPr/>
      </dsp:nvSpPr>
      <dsp:spPr>
        <a:xfrm>
          <a:off x="750709" y="4473697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Coördinator</a:t>
          </a:r>
          <a:br>
            <a:rPr lang="nl-NL" sz="900" kern="1200" dirty="0"/>
          </a:br>
          <a:r>
            <a:rPr lang="nl-NL" sz="900" kern="1200" dirty="0"/>
            <a:t>Dennis</a:t>
          </a:r>
        </a:p>
      </dsp:txBody>
      <dsp:txXfrm>
        <a:off x="750709" y="4473697"/>
        <a:ext cx="1027871" cy="328918"/>
      </dsp:txXfrm>
    </dsp:sp>
    <dsp:sp modelId="{611739C0-BA5E-4DA7-AA02-28FEA6451526}">
      <dsp:nvSpPr>
        <dsp:cNvPr id="0" name=""/>
        <dsp:cNvSpPr/>
      </dsp:nvSpPr>
      <dsp:spPr>
        <a:xfrm>
          <a:off x="1007677" y="5110978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9597E-1BF7-4AC3-AAF0-97023F79C9E9}">
      <dsp:nvSpPr>
        <dsp:cNvPr id="0" name=""/>
        <dsp:cNvSpPr/>
      </dsp:nvSpPr>
      <dsp:spPr>
        <a:xfrm>
          <a:off x="1007677" y="5110978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061A8-76A3-4F58-8EC6-EDE88E451E04}">
      <dsp:nvSpPr>
        <dsp:cNvPr id="0" name=""/>
        <dsp:cNvSpPr/>
      </dsp:nvSpPr>
      <dsp:spPr>
        <a:xfrm>
          <a:off x="750709" y="5203486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/>
            <a:t>Team</a:t>
          </a:r>
        </a:p>
      </dsp:txBody>
      <dsp:txXfrm>
        <a:off x="750709" y="5203486"/>
        <a:ext cx="1027871" cy="328918"/>
      </dsp:txXfrm>
    </dsp:sp>
    <dsp:sp modelId="{0A4324F2-0247-4558-9666-123FFCE37CEE}">
      <dsp:nvSpPr>
        <dsp:cNvPr id="0" name=""/>
        <dsp:cNvSpPr/>
      </dsp:nvSpPr>
      <dsp:spPr>
        <a:xfrm>
          <a:off x="3495126" y="2921611"/>
          <a:ext cx="513935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3E463-D68F-4D99-BDDC-5F7BE3D08AFF}">
      <dsp:nvSpPr>
        <dsp:cNvPr id="0" name=""/>
        <dsp:cNvSpPr/>
      </dsp:nvSpPr>
      <dsp:spPr>
        <a:xfrm>
          <a:off x="3495126" y="2921611"/>
          <a:ext cx="513935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B839F-5F58-418B-A2B2-F0B74F46B9C2}">
      <dsp:nvSpPr>
        <dsp:cNvPr id="0" name=""/>
        <dsp:cNvSpPr/>
      </dsp:nvSpPr>
      <dsp:spPr>
        <a:xfrm>
          <a:off x="3238159" y="3014119"/>
          <a:ext cx="1027871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IT</a:t>
          </a:r>
          <a:br>
            <a:rPr lang="nl-NL" sz="900" kern="1200" dirty="0"/>
          </a:br>
          <a:r>
            <a:rPr lang="nl-NL" sz="900" kern="1200" dirty="0"/>
            <a:t>Vacature</a:t>
          </a:r>
        </a:p>
      </dsp:txBody>
      <dsp:txXfrm>
        <a:off x="3238159" y="3014119"/>
        <a:ext cx="1027871" cy="328918"/>
      </dsp:txXfrm>
    </dsp:sp>
    <dsp:sp modelId="{4D7F2EA7-B493-4565-AD78-629A6CA098C3}">
      <dsp:nvSpPr>
        <dsp:cNvPr id="0" name=""/>
        <dsp:cNvSpPr/>
      </dsp:nvSpPr>
      <dsp:spPr>
        <a:xfrm>
          <a:off x="3621128" y="732244"/>
          <a:ext cx="765939" cy="51393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781D5-C27B-4C44-9824-F2A3B71F5BFD}">
      <dsp:nvSpPr>
        <dsp:cNvPr id="0" name=""/>
        <dsp:cNvSpPr/>
      </dsp:nvSpPr>
      <dsp:spPr>
        <a:xfrm>
          <a:off x="3621128" y="732244"/>
          <a:ext cx="765939" cy="51393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BE17C-352B-4EFA-84FA-1E0BAE22B897}">
      <dsp:nvSpPr>
        <dsp:cNvPr id="0" name=""/>
        <dsp:cNvSpPr/>
      </dsp:nvSpPr>
      <dsp:spPr>
        <a:xfrm>
          <a:off x="3238159" y="824753"/>
          <a:ext cx="1531878" cy="328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Programma Bepalend Orgaan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/>
            <a:t>Voorzitter Margot</a:t>
          </a:r>
        </a:p>
      </dsp:txBody>
      <dsp:txXfrm>
        <a:off x="3238159" y="824753"/>
        <a:ext cx="1531878" cy="328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464B3-DE24-4D84-A8DA-26DBDB11B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72B64C-8388-4709-9E38-397710DBA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0A9F15-CBE0-4FE0-9127-F9693EA6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38F4D5-CDCB-4CB0-94DB-3BFD99A0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E91E67-7004-4682-BCA5-17F2F91F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33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82BB9-3174-47F0-859C-B7650366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20A1D9-3AE3-48FD-8A38-67207FD04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57BF5E-8FB6-4BEB-8622-0385329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E7F3A8-7814-4BA3-A637-8E22670B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79FAE6-94FC-4EF2-B039-31202F0F8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13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BD70D8-9A1F-4B36-A132-24C08CB4E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7404C0-8BF4-4D05-A8F6-851BEDF35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72A82C-75F4-4AFD-8376-DC21FBB5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500D5E-7F97-431F-ABE8-8FA5F6EE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1EB849-2B6E-43D1-85F3-6B63453E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6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B4938-919B-45CC-AED3-C900D760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D9AD7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9984E3-34BE-4E73-BBA5-9A86F0AF5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694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1600">
                <a:solidFill>
                  <a:schemeClr val="bg2">
                    <a:lumMod val="50000"/>
                  </a:schemeClr>
                </a:solidFill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6017EDB-FD15-4BC9-A75B-31CE761B0DA4}"/>
              </a:ext>
            </a:extLst>
          </p:cNvPr>
          <p:cNvSpPr/>
          <p:nvPr userDrawn="1"/>
        </p:nvSpPr>
        <p:spPr>
          <a:xfrm>
            <a:off x="11944865" y="1030289"/>
            <a:ext cx="247135" cy="4991570"/>
          </a:xfrm>
          <a:prstGeom prst="rect">
            <a:avLst/>
          </a:prstGeom>
          <a:solidFill>
            <a:srgbClr val="1D9AD7"/>
          </a:solidFill>
          <a:ln>
            <a:solidFill>
              <a:srgbClr val="1D9AD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E517BA-F602-4EB9-9AC2-AA250B666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183" y="3135591"/>
            <a:ext cx="586817" cy="5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8DEF5-C8E2-40B4-929D-1052F54F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FAD4AE-CBEB-4BE3-820B-27BC9EEC2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0C9097-690C-43BC-9BBD-B0372C45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BAE14B-4AB3-434A-8FCF-75825009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83CBC-2875-474D-A855-AC5C0BBF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57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F7736-C255-44C1-84A7-359E9DC2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7ECBD8-7972-4B5D-AC4C-BE4A58D2F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4948A5D-04B6-4518-8625-C1B6F9DF2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9C8F79-9D73-4AD8-ADD5-3FF9C1D0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C275E9D-73E3-4448-AB5B-A2BCAD8D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516EEC-FC95-499D-9C84-BBCED9F1B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61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8F9FA-D60F-4EDC-8893-4C875B24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82084A-6E16-4B65-B15C-E1086716F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D01538-649C-468D-B253-273AE7E65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DA0785-3F4C-43C4-87A4-2D1D6848B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BDD943F-4955-45C4-900E-3668D2E12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25E5E5B-85D3-4615-9B38-543EBAC2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A5A610-7448-4145-B5F8-D7835165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528E35-8BEA-4635-8E2A-BD8E9F24E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4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A6013-9CB5-4768-8CAD-F3773EB9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D7255F-E208-4972-9EE7-588D0550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05ADC88-B908-45B0-8DEF-D25E5163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74410E7-107A-4F8B-9B66-6C8590D1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94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09FE3E6-6949-413F-A1FE-5CB67FEE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E56DCA-A251-4096-8D4B-2B31D557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521F95-2331-4E85-97D0-D2A032A5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3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EC99C-89C1-4151-805C-CAFF7A50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187C4E-2665-4F33-B48A-445CB7BDA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5F68CA-D214-4EB1-A965-925D1D3BC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EDBFF1-2E8C-4ED4-92CA-E9CA99FA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8EC9BE-772A-4CEC-B9D6-84A8E42D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544E52-5CC7-4A4F-B24B-B1AB4A1B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13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EF891-29BF-4A5B-A258-746A5306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4249DB9-69D2-4838-A302-5BBEA9481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476905-2F4C-4F5C-BE51-EE6605E46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0B2BD9-C56A-4CDB-89CA-1A8A9E2C4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A4E502-AEAB-418A-B34C-4AA8C7087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86E883-0E90-451B-B280-41EEEB36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00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70BDE81-D502-49A8-B088-AFABB3CE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8CBDF3-5256-4983-A8D7-C6E35CFAE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CCC6E1-466E-4012-870C-F350738D6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C1490-9B67-4F64-89BA-E9B616AC0586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DDF651-90A4-4B09-97B5-678633947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849165-A248-4AF2-A277-487DCE4B6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141DF-5FC3-4F77-8F6E-3110039CC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14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C025171-2C1D-4D01-B554-12B0FFDCE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4" y="3171567"/>
            <a:ext cx="5019157" cy="36807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9E303F-E3D4-4820-B8CC-331B4FB59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8869"/>
            <a:ext cx="9144000" cy="2387600"/>
          </a:xfrm>
        </p:spPr>
        <p:txBody>
          <a:bodyPr/>
          <a:lstStyle/>
          <a:p>
            <a:r>
              <a:rPr lang="nl-NL" b="1" dirty="0">
                <a:solidFill>
                  <a:srgbClr val="1D9AD7"/>
                </a:solidFill>
                <a:latin typeface="+mn-lt"/>
              </a:rPr>
              <a:t>Jaarverslag 2022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15A668-0DF2-4F24-B855-29A03E033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37486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i="1" dirty="0">
                <a:solidFill>
                  <a:srgbClr val="75B322"/>
                </a:solidFill>
              </a:rPr>
              <a:t>Nadenken over de toekomst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566042-91BE-4A0A-A800-B75455E49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55" y="788869"/>
            <a:ext cx="5146057" cy="134011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F06463F-F139-4F0A-94CB-897A3712A554}"/>
              </a:ext>
            </a:extLst>
          </p:cNvPr>
          <p:cNvSpPr/>
          <p:nvPr/>
        </p:nvSpPr>
        <p:spPr>
          <a:xfrm>
            <a:off x="11934024" y="1030289"/>
            <a:ext cx="257976" cy="4991570"/>
          </a:xfrm>
          <a:prstGeom prst="rect">
            <a:avLst/>
          </a:prstGeom>
          <a:solidFill>
            <a:srgbClr val="1D9AD7"/>
          </a:solidFill>
          <a:ln>
            <a:solidFill>
              <a:srgbClr val="1D9AD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37FCC2-75AE-4C7B-A3C0-F9F037D66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301" y="2939257"/>
            <a:ext cx="586817" cy="5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5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persoon, grond, groep, staand&#10;&#10;Automatisch gegenereerde beschrijving">
            <a:extLst>
              <a:ext uri="{FF2B5EF4-FFF2-40B4-BE49-F238E27FC236}">
                <a16:creationId xmlns:a16="http://schemas.microsoft.com/office/drawing/2014/main" id="{2BBB8920-F825-A575-9F4F-9A65C2FE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0" y="260270"/>
            <a:ext cx="9494267" cy="63374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E30B35-0D28-49E5-B96A-5E63CC00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870" y="5366797"/>
            <a:ext cx="8252922" cy="1325563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+mn-lt"/>
              </a:rPr>
              <a:t>Zonder vrijwilligers geen omroep</a:t>
            </a:r>
          </a:p>
        </p:txBody>
      </p:sp>
    </p:spTree>
    <p:extLst>
      <p:ext uri="{BB962C8B-B14F-4D97-AF65-F5344CB8AC3E}">
        <p14:creationId xmlns:p14="http://schemas.microsoft.com/office/powerpoint/2010/main" val="1047201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F668D93-254A-4FE7-AB71-59677B1844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07" y="177095"/>
            <a:ext cx="4943626" cy="668090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62A404C-762D-485C-AD25-8F164FCC7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669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918B375-3D50-4CDA-96F9-3073670F8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669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E27D9E0-B409-6856-FD12-5B849268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3" y="1341686"/>
            <a:ext cx="1915016" cy="295957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47061E8-3090-FAC7-F97B-7C7D43B9E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09" y="1033681"/>
            <a:ext cx="1915016" cy="2959571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91345F1C-4910-A71D-3139-32D61C56B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95" y="3441229"/>
            <a:ext cx="1915016" cy="295957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65C5CC5-86A9-15CB-1E8D-960ECD4F6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51" y="744538"/>
            <a:ext cx="1915016" cy="295957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4E98729-38D6-5D11-FD81-8E671636B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86" y="2950450"/>
            <a:ext cx="1915016" cy="29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07B1E5-CBAE-4F33-84B0-D6EDC697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nl-NL" b="1"/>
              <a:t>Inhoudsopgave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AFC9AB-C4CC-4E02-B761-748C71F2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nl-NL"/>
              <a:t> Voorwoord van het bestuur</a:t>
            </a:r>
          </a:p>
          <a:p>
            <a:pPr>
              <a:buBlip>
                <a:blip r:embed="rId2"/>
              </a:buBlip>
            </a:pPr>
            <a:r>
              <a:rPr lang="nl-NL"/>
              <a:t>Corona en de omroep</a:t>
            </a:r>
          </a:p>
          <a:p>
            <a:pPr>
              <a:buBlip>
                <a:blip r:embed="rId2"/>
              </a:buBlip>
            </a:pPr>
            <a:r>
              <a:rPr lang="nl-NL"/>
              <a:t>De omroep als verbindende factor</a:t>
            </a:r>
          </a:p>
          <a:p>
            <a:pPr>
              <a:buBlip>
                <a:blip r:embed="rId2"/>
              </a:buBlip>
            </a:pPr>
            <a:r>
              <a:rPr lang="nl-NL"/>
              <a:t>Activiteiten</a:t>
            </a:r>
          </a:p>
          <a:p>
            <a:r>
              <a:rPr lang="nl-NL"/>
              <a:t>Communicatie</a:t>
            </a:r>
          </a:p>
          <a:p>
            <a:pPr>
              <a:buBlip>
                <a:blip r:embed="rId2"/>
              </a:buBlip>
            </a:pPr>
            <a:r>
              <a:rPr lang="nl-NL"/>
              <a:t> IT,  Techniek &amp; Studio</a:t>
            </a:r>
          </a:p>
          <a:p>
            <a:pPr>
              <a:buBlip>
                <a:blip r:embed="rId2"/>
              </a:buBlip>
            </a:pPr>
            <a:r>
              <a:rPr lang="nl-NL"/>
              <a:t>Vrijwilligers</a:t>
            </a:r>
          </a:p>
        </p:txBody>
      </p:sp>
      <p:pic>
        <p:nvPicPr>
          <p:cNvPr id="7" name="Afbeelding 6" descr="Afbeelding met persoon, vasthouden, vrouw, glimlachen&#10;&#10;Automatisch gegenereerde beschrijving">
            <a:extLst>
              <a:ext uri="{FF2B5EF4-FFF2-40B4-BE49-F238E27FC236}">
                <a16:creationId xmlns:a16="http://schemas.microsoft.com/office/drawing/2014/main" id="{925E0EC6-F00D-4F00-BD56-C4F6366E8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230"/>
          <a:stretch/>
        </p:blipFill>
        <p:spPr>
          <a:xfrm>
            <a:off x="5727770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974A012-8203-4741-898A-EDB9666A14AD}"/>
              </a:ext>
            </a:extLst>
          </p:cNvPr>
          <p:cNvSpPr/>
          <p:nvPr/>
        </p:nvSpPr>
        <p:spPr>
          <a:xfrm>
            <a:off x="11944865" y="1030289"/>
            <a:ext cx="247135" cy="4991570"/>
          </a:xfrm>
          <a:prstGeom prst="rect">
            <a:avLst/>
          </a:prstGeom>
          <a:solidFill>
            <a:srgbClr val="1D9AD7"/>
          </a:solidFill>
          <a:ln>
            <a:solidFill>
              <a:srgbClr val="1D9AD7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BED3BB2-0E6D-4233-BBCA-B2DB93CEA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183" y="3135591"/>
            <a:ext cx="586817" cy="5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12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38FA2-631F-4545-9A98-772FEC00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Bijdrage bestuur</a:t>
            </a:r>
          </a:p>
        </p:txBody>
      </p:sp>
      <p:sp>
        <p:nvSpPr>
          <p:cNvPr id="4" name="Tijdelijke aanduiding voor inhoud 7">
            <a:extLst>
              <a:ext uri="{FF2B5EF4-FFF2-40B4-BE49-F238E27FC236}">
                <a16:creationId xmlns:a16="http://schemas.microsoft.com/office/drawing/2014/main" id="{17FFF143-081F-477F-86C6-CEE849F7DC60}"/>
              </a:ext>
            </a:extLst>
          </p:cNvPr>
          <p:cNvSpPr txBox="1">
            <a:spLocks/>
          </p:cNvSpPr>
          <p:nvPr/>
        </p:nvSpPr>
        <p:spPr>
          <a:xfrm>
            <a:off x="5886449" y="1761181"/>
            <a:ext cx="5755821" cy="4731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latin typeface="+mj-lt"/>
              </a:rPr>
              <a:t>Namens het bestuur van de Stichting Media Houten,</a:t>
            </a:r>
            <a:endParaRPr lang="nl-NL" dirty="0"/>
          </a:p>
          <a:p>
            <a:pPr marL="0" indent="0">
              <a:buNone/>
            </a:pPr>
            <a:r>
              <a:rPr lang="nl-NL" sz="1600" dirty="0">
                <a:latin typeface="+mj-lt"/>
              </a:rPr>
              <a:t>Geert Gerritse,</a:t>
            </a:r>
            <a:br>
              <a:rPr lang="nl-NL" sz="1600" dirty="0">
                <a:latin typeface="+mj-lt"/>
              </a:rPr>
            </a:br>
            <a:r>
              <a:rPr lang="nl-NL" sz="1600" dirty="0">
                <a:latin typeface="+mj-lt"/>
              </a:rPr>
              <a:t>voorzitter </a:t>
            </a:r>
            <a:endParaRPr lang="nl-NL" sz="1600" dirty="0">
              <a:latin typeface="+mj-lt"/>
              <a:cs typeface="Calibri Light"/>
            </a:endParaRPr>
          </a:p>
        </p:txBody>
      </p:sp>
      <p:sp>
        <p:nvSpPr>
          <p:cNvPr id="6" name="Tijdelijke aanduiding voor inhoud 7">
            <a:extLst>
              <a:ext uri="{FF2B5EF4-FFF2-40B4-BE49-F238E27FC236}">
                <a16:creationId xmlns:a16="http://schemas.microsoft.com/office/drawing/2014/main" id="{925C749F-E60A-43C7-8F41-7ADD5EE54516}"/>
              </a:ext>
            </a:extLst>
          </p:cNvPr>
          <p:cNvSpPr txBox="1">
            <a:spLocks/>
          </p:cNvSpPr>
          <p:nvPr/>
        </p:nvSpPr>
        <p:spPr>
          <a:xfrm>
            <a:off x="272869" y="1761181"/>
            <a:ext cx="5426892" cy="4731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600" dirty="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73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4D59B-C9FA-4C41-882B-A51AE18A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Bestuurssamenstelling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02F3A3-03D3-4E24-871F-CBC952546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264479" cy="47316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b="1" dirty="0"/>
              <a:t>Stichting Media Houten</a:t>
            </a:r>
          </a:p>
          <a:p>
            <a:r>
              <a:rPr lang="nl-NL" dirty="0"/>
              <a:t>Paul van Ruitenbeek / Geert Gerritse</a:t>
            </a:r>
            <a:endParaRPr lang="nl-NL" dirty="0">
              <a:cs typeface="Calibri"/>
            </a:endParaRPr>
          </a:p>
          <a:p>
            <a:r>
              <a:rPr lang="nl-NL" dirty="0"/>
              <a:t>Henk Donker</a:t>
            </a:r>
            <a:endParaRPr lang="nl-NL" dirty="0">
              <a:cs typeface="Calibri"/>
            </a:endParaRPr>
          </a:p>
          <a:p>
            <a:r>
              <a:rPr lang="nl-NL" dirty="0"/>
              <a:t>Ben de Kraker</a:t>
            </a:r>
            <a:endParaRPr lang="nl-NL" dirty="0">
              <a:cs typeface="Calibri"/>
            </a:endParaRPr>
          </a:p>
          <a:p>
            <a:r>
              <a:rPr lang="nl-NL" dirty="0"/>
              <a:t>Isolde Vega</a:t>
            </a:r>
            <a:endParaRPr lang="nl-NL" dirty="0">
              <a:cs typeface="Calibri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95F2567-9B0D-4C54-8E27-1E3A8389FED7}"/>
              </a:ext>
            </a:extLst>
          </p:cNvPr>
          <p:cNvSpPr txBox="1">
            <a:spLocks/>
          </p:cNvSpPr>
          <p:nvPr/>
        </p:nvSpPr>
        <p:spPr>
          <a:xfrm>
            <a:off x="5644243" y="1690688"/>
            <a:ext cx="4264479" cy="47316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/>
              <a:t>Programma Bepalend Orgaan (PBO)</a:t>
            </a:r>
          </a:p>
          <a:p>
            <a:r>
              <a:rPr lang="nl-NL" dirty="0"/>
              <a:t>Margot </a:t>
            </a:r>
          </a:p>
          <a:p>
            <a:r>
              <a:rPr lang="nl-NL" dirty="0"/>
              <a:t>Charles </a:t>
            </a:r>
            <a:r>
              <a:rPr lang="nl-NL" dirty="0" err="1"/>
              <a:t>Verwimp</a:t>
            </a:r>
            <a:endParaRPr lang="nl-NL" dirty="0"/>
          </a:p>
          <a:p>
            <a:r>
              <a:rPr lang="nl-NL" dirty="0"/>
              <a:t>Katrin Larsen</a:t>
            </a:r>
          </a:p>
          <a:p>
            <a:r>
              <a:rPr lang="nl-NL" dirty="0"/>
              <a:t>Trudy van Bennekom</a:t>
            </a:r>
          </a:p>
          <a:p>
            <a:r>
              <a:rPr lang="nl-NL" dirty="0"/>
              <a:t>Bram Alblas</a:t>
            </a:r>
          </a:p>
          <a:p>
            <a:r>
              <a:rPr lang="nl-NL" dirty="0"/>
              <a:t>Arjen </a:t>
            </a:r>
            <a:r>
              <a:rPr lang="nl-NL" dirty="0" err="1"/>
              <a:t>Berendse</a:t>
            </a:r>
            <a:endParaRPr lang="nl-NL" dirty="0"/>
          </a:p>
          <a:p>
            <a:r>
              <a:rPr lang="nl-NL" dirty="0"/>
              <a:t>Jan </a:t>
            </a:r>
            <a:r>
              <a:rPr lang="nl-NL" dirty="0" err="1"/>
              <a:t>Morrit</a:t>
            </a:r>
            <a:endParaRPr lang="nl-NL" dirty="0" err="1">
              <a:cs typeface="Calibri"/>
            </a:endParaRPr>
          </a:p>
          <a:p>
            <a:r>
              <a:rPr lang="nl-NL" dirty="0"/>
              <a:t>Wilko Kistenmaker</a:t>
            </a:r>
          </a:p>
          <a:p>
            <a:r>
              <a:rPr lang="nl-NL" dirty="0"/>
              <a:t>Vacature</a:t>
            </a:r>
          </a:p>
          <a:p>
            <a:r>
              <a:rPr lang="nl-NL" dirty="0"/>
              <a:t>Vacature</a:t>
            </a:r>
          </a:p>
        </p:txBody>
      </p:sp>
    </p:spTree>
    <p:extLst>
      <p:ext uri="{BB962C8B-B14F-4D97-AF65-F5344CB8AC3E}">
        <p14:creationId xmlns:p14="http://schemas.microsoft.com/office/powerpoint/2010/main" val="5146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al 65">
            <a:extLst>
              <a:ext uri="{FF2B5EF4-FFF2-40B4-BE49-F238E27FC236}">
                <a16:creationId xmlns:a16="http://schemas.microsoft.com/office/drawing/2014/main" id="{C59E038D-80C1-402C-90F4-54E7B4C7939F}"/>
              </a:ext>
            </a:extLst>
          </p:cNvPr>
          <p:cNvSpPr/>
          <p:nvPr/>
        </p:nvSpPr>
        <p:spPr>
          <a:xfrm>
            <a:off x="1262473" y="6039259"/>
            <a:ext cx="8459794" cy="584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Gemeente Houten – Bestuur &amp; Politiek</a:t>
            </a:r>
          </a:p>
        </p:txBody>
      </p:sp>
      <p:sp>
        <p:nvSpPr>
          <p:cNvPr id="130" name="Ovaal 129">
            <a:extLst>
              <a:ext uri="{FF2B5EF4-FFF2-40B4-BE49-F238E27FC236}">
                <a16:creationId xmlns:a16="http://schemas.microsoft.com/office/drawing/2014/main" id="{C42CD229-D199-4247-A589-7FD133121DEF}"/>
              </a:ext>
            </a:extLst>
          </p:cNvPr>
          <p:cNvSpPr/>
          <p:nvPr/>
        </p:nvSpPr>
        <p:spPr>
          <a:xfrm>
            <a:off x="1408499" y="4008847"/>
            <a:ext cx="8459794" cy="584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Inwoners Houten, ‘t Goy en Schalkwijk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8548AD-0202-4DBE-9E91-FFE004FF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245612"/>
            <a:ext cx="10204704" cy="1325563"/>
          </a:xfrm>
        </p:spPr>
        <p:txBody>
          <a:bodyPr/>
          <a:lstStyle/>
          <a:p>
            <a:r>
              <a:rPr lang="nl-NL"/>
              <a:t>De omroep als verbindende factor in Houten</a:t>
            </a:r>
          </a:p>
        </p:txBody>
      </p:sp>
      <p:grpSp>
        <p:nvGrpSpPr>
          <p:cNvPr id="87" name="Groep 86">
            <a:extLst>
              <a:ext uri="{FF2B5EF4-FFF2-40B4-BE49-F238E27FC236}">
                <a16:creationId xmlns:a16="http://schemas.microsoft.com/office/drawing/2014/main" id="{4272DF7E-2412-43A3-B230-ACAE2FC8EA62}"/>
              </a:ext>
            </a:extLst>
          </p:cNvPr>
          <p:cNvGrpSpPr/>
          <p:nvPr/>
        </p:nvGrpSpPr>
        <p:grpSpPr>
          <a:xfrm>
            <a:off x="745916" y="5275333"/>
            <a:ext cx="9873352" cy="957940"/>
            <a:chOff x="1096980" y="5275333"/>
            <a:chExt cx="9873352" cy="957940"/>
          </a:xfrm>
          <a:solidFill>
            <a:srgbClr val="1D9AD7"/>
          </a:solidFill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9A92225B-0F89-4258-853E-D71EFC4B77E1}"/>
                </a:ext>
              </a:extLst>
            </p:cNvPr>
            <p:cNvSpPr/>
            <p:nvPr/>
          </p:nvSpPr>
          <p:spPr>
            <a:xfrm>
              <a:off x="1096980" y="5649073"/>
              <a:ext cx="154432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Sport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9F61FDD-AB10-4198-BC14-6CA36FA33078}"/>
                </a:ext>
              </a:extLst>
            </p:cNvPr>
            <p:cNvSpPr/>
            <p:nvPr/>
          </p:nvSpPr>
          <p:spPr>
            <a:xfrm>
              <a:off x="6566864" y="5649073"/>
              <a:ext cx="154432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Cultuur</a:t>
              </a:r>
            </a:p>
          </p:txBody>
        </p:sp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E9319DE1-B2F4-465D-8ABB-181495D008CD}"/>
                </a:ext>
              </a:extLst>
            </p:cNvPr>
            <p:cNvSpPr/>
            <p:nvPr/>
          </p:nvSpPr>
          <p:spPr>
            <a:xfrm>
              <a:off x="4767276" y="5649073"/>
              <a:ext cx="154432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Kerken</a:t>
              </a: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902053A4-9639-4EE4-9C06-8419C77001FF}"/>
                </a:ext>
              </a:extLst>
            </p:cNvPr>
            <p:cNvSpPr/>
            <p:nvPr/>
          </p:nvSpPr>
          <p:spPr>
            <a:xfrm>
              <a:off x="8366451" y="5649073"/>
              <a:ext cx="170688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Winkeliers</a:t>
              </a: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489937C0-369B-4CE7-A00E-5745E604F30F}"/>
                </a:ext>
              </a:extLst>
            </p:cNvPr>
            <p:cNvSpPr/>
            <p:nvPr/>
          </p:nvSpPr>
          <p:spPr>
            <a:xfrm>
              <a:off x="2896568" y="5649073"/>
              <a:ext cx="161544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Duurzaam</a:t>
              </a: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17A667A5-09E3-4E68-946E-1B155E71D513}"/>
                </a:ext>
              </a:extLst>
            </p:cNvPr>
            <p:cNvSpPr/>
            <p:nvPr/>
          </p:nvSpPr>
          <p:spPr>
            <a:xfrm>
              <a:off x="9354892" y="5275333"/>
              <a:ext cx="161544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Onderwijs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9B7867B8-2534-49C1-B89D-C760124F7864}"/>
                </a:ext>
              </a:extLst>
            </p:cNvPr>
            <p:cNvSpPr/>
            <p:nvPr/>
          </p:nvSpPr>
          <p:spPr>
            <a:xfrm>
              <a:off x="5598941" y="5275333"/>
              <a:ext cx="154432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Zorg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6DFA1A1-3C4E-485A-82D8-62BEF72E8D3E}"/>
                </a:ext>
              </a:extLst>
            </p:cNvPr>
            <p:cNvSpPr/>
            <p:nvPr/>
          </p:nvSpPr>
          <p:spPr>
            <a:xfrm>
              <a:off x="2005550" y="5275333"/>
              <a:ext cx="154432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Onder-</a:t>
              </a:r>
              <a:br>
                <a:rPr lang="nl-NL"/>
              </a:br>
              <a:r>
                <a:rPr lang="nl-NL"/>
                <a:t>nemers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C77FC7AC-E298-421D-BB4E-2DED18B95ACA}"/>
                </a:ext>
              </a:extLst>
            </p:cNvPr>
            <p:cNvSpPr/>
            <p:nvPr/>
          </p:nvSpPr>
          <p:spPr>
            <a:xfrm>
              <a:off x="3802246" y="5275333"/>
              <a:ext cx="154432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Welzijn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37938970-D7CB-447F-B9C6-DD5D0FA40944}"/>
                </a:ext>
              </a:extLst>
            </p:cNvPr>
            <p:cNvSpPr/>
            <p:nvPr/>
          </p:nvSpPr>
          <p:spPr>
            <a:xfrm>
              <a:off x="7395636" y="5275333"/>
              <a:ext cx="1706880" cy="584200"/>
            </a:xfrm>
            <a:prstGeom prst="ellipse">
              <a:avLst/>
            </a:prstGeom>
            <a:grpFill/>
            <a:ln>
              <a:solidFill>
                <a:srgbClr val="1D9AD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/>
                <a:t>Natuur/</a:t>
              </a:r>
              <a:br>
                <a:rPr lang="nl-NL"/>
              </a:br>
              <a:r>
                <a:rPr lang="nl-NL"/>
                <a:t>milieu</a:t>
              </a:r>
            </a:p>
          </p:txBody>
        </p:sp>
      </p:grpSp>
      <p:sp>
        <p:nvSpPr>
          <p:cNvPr id="14" name="Stroomdiagram: Alternatief proces 13">
            <a:extLst>
              <a:ext uri="{FF2B5EF4-FFF2-40B4-BE49-F238E27FC236}">
                <a16:creationId xmlns:a16="http://schemas.microsoft.com/office/drawing/2014/main" id="{C72A77F7-ACE3-4D4B-A869-A01109F706CF}"/>
              </a:ext>
            </a:extLst>
          </p:cNvPr>
          <p:cNvSpPr/>
          <p:nvPr/>
        </p:nvSpPr>
        <p:spPr>
          <a:xfrm>
            <a:off x="1491996" y="1807253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Radio programma’s</a:t>
            </a:r>
          </a:p>
        </p:txBody>
      </p:sp>
      <p:sp>
        <p:nvSpPr>
          <p:cNvPr id="15" name="Stroomdiagram: Alternatief proces 14">
            <a:extLst>
              <a:ext uri="{FF2B5EF4-FFF2-40B4-BE49-F238E27FC236}">
                <a16:creationId xmlns:a16="http://schemas.microsoft.com/office/drawing/2014/main" id="{5BA4078C-9E83-4993-908D-7A53EE9DB3A6}"/>
              </a:ext>
            </a:extLst>
          </p:cNvPr>
          <p:cNvSpPr/>
          <p:nvPr/>
        </p:nvSpPr>
        <p:spPr>
          <a:xfrm>
            <a:off x="7951666" y="1807253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Social media </a:t>
            </a:r>
          </a:p>
          <a:p>
            <a:pPr algn="ctr"/>
            <a:r>
              <a:rPr lang="nl-NL" sz="1100" b="1"/>
              <a:t>activiteiten</a:t>
            </a:r>
          </a:p>
        </p:txBody>
      </p:sp>
      <p:sp>
        <p:nvSpPr>
          <p:cNvPr id="16" name="Stroomdiagram: Alternatief proces 15">
            <a:extLst>
              <a:ext uri="{FF2B5EF4-FFF2-40B4-BE49-F238E27FC236}">
                <a16:creationId xmlns:a16="http://schemas.microsoft.com/office/drawing/2014/main" id="{086C0A5E-074D-4F81-91D5-A1C535F2A71B}"/>
              </a:ext>
            </a:extLst>
          </p:cNvPr>
          <p:cNvSpPr/>
          <p:nvPr/>
        </p:nvSpPr>
        <p:spPr>
          <a:xfrm>
            <a:off x="838200" y="3022671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Actualiteiten</a:t>
            </a:r>
          </a:p>
        </p:txBody>
      </p:sp>
      <p:sp>
        <p:nvSpPr>
          <p:cNvPr id="17" name="Stroomdiagram: Alternatief proces 16">
            <a:extLst>
              <a:ext uri="{FF2B5EF4-FFF2-40B4-BE49-F238E27FC236}">
                <a16:creationId xmlns:a16="http://schemas.microsoft.com/office/drawing/2014/main" id="{80DE83F9-13CB-4312-90F9-E97FCD55D1CC}"/>
              </a:ext>
            </a:extLst>
          </p:cNvPr>
          <p:cNvSpPr/>
          <p:nvPr/>
        </p:nvSpPr>
        <p:spPr>
          <a:xfrm>
            <a:off x="2572746" y="3022671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Interviews</a:t>
            </a:r>
          </a:p>
        </p:txBody>
      </p:sp>
      <p:sp>
        <p:nvSpPr>
          <p:cNvPr id="18" name="Stroomdiagram: Alternatief proces 17">
            <a:extLst>
              <a:ext uri="{FF2B5EF4-FFF2-40B4-BE49-F238E27FC236}">
                <a16:creationId xmlns:a16="http://schemas.microsoft.com/office/drawing/2014/main" id="{C29F04E7-587D-4151-9C63-64961AB9BDF4}"/>
              </a:ext>
            </a:extLst>
          </p:cNvPr>
          <p:cNvSpPr/>
          <p:nvPr/>
        </p:nvSpPr>
        <p:spPr>
          <a:xfrm>
            <a:off x="3645219" y="1807253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Live streams</a:t>
            </a:r>
          </a:p>
        </p:txBody>
      </p:sp>
      <p:sp>
        <p:nvSpPr>
          <p:cNvPr id="19" name="Stroomdiagram: Alternatief proces 18">
            <a:extLst>
              <a:ext uri="{FF2B5EF4-FFF2-40B4-BE49-F238E27FC236}">
                <a16:creationId xmlns:a16="http://schemas.microsoft.com/office/drawing/2014/main" id="{CF8002A0-C035-4839-AADA-81FB95976033}"/>
              </a:ext>
            </a:extLst>
          </p:cNvPr>
          <p:cNvSpPr/>
          <p:nvPr/>
        </p:nvSpPr>
        <p:spPr>
          <a:xfrm>
            <a:off x="5798442" y="1807253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Video filmpjes</a:t>
            </a:r>
          </a:p>
        </p:txBody>
      </p:sp>
      <p:sp>
        <p:nvSpPr>
          <p:cNvPr id="20" name="Stroomdiagram: Alternatief proces 19">
            <a:extLst>
              <a:ext uri="{FF2B5EF4-FFF2-40B4-BE49-F238E27FC236}">
                <a16:creationId xmlns:a16="http://schemas.microsoft.com/office/drawing/2014/main" id="{6C931AF4-53C4-4077-B344-0F912C72BE63}"/>
              </a:ext>
            </a:extLst>
          </p:cNvPr>
          <p:cNvSpPr/>
          <p:nvPr/>
        </p:nvSpPr>
        <p:spPr>
          <a:xfrm>
            <a:off x="6041838" y="3022671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Instagram</a:t>
            </a:r>
          </a:p>
        </p:txBody>
      </p:sp>
      <p:sp>
        <p:nvSpPr>
          <p:cNvPr id="21" name="Stroomdiagram: Alternatief proces 20">
            <a:extLst>
              <a:ext uri="{FF2B5EF4-FFF2-40B4-BE49-F238E27FC236}">
                <a16:creationId xmlns:a16="http://schemas.microsoft.com/office/drawing/2014/main" id="{3717360D-7704-4D5F-8163-E8C817BF5DE5}"/>
              </a:ext>
            </a:extLst>
          </p:cNvPr>
          <p:cNvSpPr/>
          <p:nvPr/>
        </p:nvSpPr>
        <p:spPr>
          <a:xfrm>
            <a:off x="7776384" y="3022671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Facebook</a:t>
            </a:r>
          </a:p>
        </p:txBody>
      </p:sp>
      <p:sp>
        <p:nvSpPr>
          <p:cNvPr id="22" name="Stroomdiagram: Alternatief proces 21">
            <a:extLst>
              <a:ext uri="{FF2B5EF4-FFF2-40B4-BE49-F238E27FC236}">
                <a16:creationId xmlns:a16="http://schemas.microsoft.com/office/drawing/2014/main" id="{C26A1EEA-21FE-4756-8853-EBB0A97D7406}"/>
              </a:ext>
            </a:extLst>
          </p:cNvPr>
          <p:cNvSpPr/>
          <p:nvPr/>
        </p:nvSpPr>
        <p:spPr>
          <a:xfrm>
            <a:off x="4307292" y="3022671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/>
              <a:t>Website</a:t>
            </a:r>
          </a:p>
        </p:txBody>
      </p:sp>
      <p:sp>
        <p:nvSpPr>
          <p:cNvPr id="23" name="Stroomdiagram: Alternatief proces 22">
            <a:extLst>
              <a:ext uri="{FF2B5EF4-FFF2-40B4-BE49-F238E27FC236}">
                <a16:creationId xmlns:a16="http://schemas.microsoft.com/office/drawing/2014/main" id="{E7A102D4-3C2A-4435-936A-A096B215749D}"/>
              </a:ext>
            </a:extLst>
          </p:cNvPr>
          <p:cNvSpPr/>
          <p:nvPr/>
        </p:nvSpPr>
        <p:spPr>
          <a:xfrm>
            <a:off x="9510928" y="3022671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b="1" err="1"/>
              <a:t>You</a:t>
            </a:r>
            <a:r>
              <a:rPr lang="nl-NL" sz="1100" b="1"/>
              <a:t> Tube kanaal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4C553AD1-5332-461B-B0BC-E57C2933E253}"/>
              </a:ext>
            </a:extLst>
          </p:cNvPr>
          <p:cNvCxnSpPr>
            <a:stCxn id="14" idx="3"/>
            <a:endCxn id="18" idx="1"/>
          </p:cNvCxnSpPr>
          <p:nvPr/>
        </p:nvCxnSpPr>
        <p:spPr>
          <a:xfrm>
            <a:off x="2519103" y="2064428"/>
            <a:ext cx="11261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4F4E4BE7-BDDB-40B7-B4A4-FAB774D625C6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4672326" y="2064428"/>
            <a:ext cx="11261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07F02B05-3BCA-4977-8F14-D0AABF160B23}"/>
              </a:ext>
            </a:extLst>
          </p:cNvPr>
          <p:cNvCxnSpPr>
            <a:stCxn id="19" idx="3"/>
            <a:endCxn id="15" idx="1"/>
          </p:cNvCxnSpPr>
          <p:nvPr/>
        </p:nvCxnSpPr>
        <p:spPr>
          <a:xfrm>
            <a:off x="6825549" y="2064428"/>
            <a:ext cx="11261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8235E676-9273-4392-A646-D5FE07EEA9B0}"/>
              </a:ext>
            </a:extLst>
          </p:cNvPr>
          <p:cNvCxnSpPr>
            <a:cxnSpLocks/>
            <a:stCxn id="15" idx="2"/>
            <a:endCxn id="23" idx="0"/>
          </p:cNvCxnSpPr>
          <p:nvPr/>
        </p:nvCxnSpPr>
        <p:spPr>
          <a:xfrm>
            <a:off x="8465220" y="2321603"/>
            <a:ext cx="1559262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A63C699C-B08E-4320-ABFC-164E29811F10}"/>
              </a:ext>
            </a:extLst>
          </p:cNvPr>
          <p:cNvCxnSpPr>
            <a:cxnSpLocks/>
            <a:stCxn id="15" idx="2"/>
            <a:endCxn id="21" idx="0"/>
          </p:cNvCxnSpPr>
          <p:nvPr/>
        </p:nvCxnSpPr>
        <p:spPr>
          <a:xfrm flipH="1">
            <a:off x="8289938" y="2321603"/>
            <a:ext cx="175282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69CC4612-31B5-4884-8531-DD43E59F818C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flipH="1">
            <a:off x="6555392" y="2321603"/>
            <a:ext cx="1909828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3DAA2A8C-4C64-43B4-A9EA-60EA90BEC0FB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6311996" y="2321603"/>
            <a:ext cx="243396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33350FD0-F743-4F02-82ED-9A14472920BE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flipH="1">
            <a:off x="4820846" y="2321603"/>
            <a:ext cx="1491150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1FEB88FF-5A80-4A0A-81E8-4DCA7BDA06C6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>
            <a:off x="4158773" y="2321603"/>
            <a:ext cx="662073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4F17E6DE-ECBB-4170-8E21-9106FAACF9F6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2005550" y="2321603"/>
            <a:ext cx="1080750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DAB69A79-EA21-4196-B1B2-4215C0CA4AF8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1351754" y="2321603"/>
            <a:ext cx="653796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44CEB09B-1E7F-40C5-83B6-2686153D2645}"/>
              </a:ext>
            </a:extLst>
          </p:cNvPr>
          <p:cNvCxnSpPr>
            <a:cxnSpLocks/>
          </p:cNvCxnSpPr>
          <p:nvPr/>
        </p:nvCxnSpPr>
        <p:spPr>
          <a:xfrm>
            <a:off x="1885950" y="3225835"/>
            <a:ext cx="633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3D5E5DC4-A2AF-461A-932D-72BDE20B2DC2}"/>
              </a:ext>
            </a:extLst>
          </p:cNvPr>
          <p:cNvCxnSpPr>
            <a:cxnSpLocks/>
            <a:stCxn id="17" idx="3"/>
            <a:endCxn id="22" idx="1"/>
          </p:cNvCxnSpPr>
          <p:nvPr/>
        </p:nvCxnSpPr>
        <p:spPr>
          <a:xfrm>
            <a:off x="3599853" y="3279846"/>
            <a:ext cx="7074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81">
            <a:extLst>
              <a:ext uri="{FF2B5EF4-FFF2-40B4-BE49-F238E27FC236}">
                <a16:creationId xmlns:a16="http://schemas.microsoft.com/office/drawing/2014/main" id="{0A0D1FFA-0380-4CBB-A0A3-206B952BF771}"/>
              </a:ext>
            </a:extLst>
          </p:cNvPr>
          <p:cNvCxnSpPr>
            <a:stCxn id="22" idx="3"/>
            <a:endCxn id="20" idx="1"/>
          </p:cNvCxnSpPr>
          <p:nvPr/>
        </p:nvCxnSpPr>
        <p:spPr>
          <a:xfrm>
            <a:off x="5334399" y="3279846"/>
            <a:ext cx="7074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chte verbindingslijn 83">
            <a:extLst>
              <a:ext uri="{FF2B5EF4-FFF2-40B4-BE49-F238E27FC236}">
                <a16:creationId xmlns:a16="http://schemas.microsoft.com/office/drawing/2014/main" id="{C3788593-86AB-4B01-A953-4E046B0D3A6C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7068945" y="3279846"/>
            <a:ext cx="7074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chte verbindingslijn 85">
            <a:extLst>
              <a:ext uri="{FF2B5EF4-FFF2-40B4-BE49-F238E27FC236}">
                <a16:creationId xmlns:a16="http://schemas.microsoft.com/office/drawing/2014/main" id="{F5E55798-1329-4898-AF5D-10E87F6B6FD6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8803491" y="3279846"/>
            <a:ext cx="707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echte verbindingslijn 88">
            <a:extLst>
              <a:ext uri="{FF2B5EF4-FFF2-40B4-BE49-F238E27FC236}">
                <a16:creationId xmlns:a16="http://schemas.microsoft.com/office/drawing/2014/main" id="{2434BB72-1B30-4F2B-AE04-C005E88FC154}"/>
              </a:ext>
            </a:extLst>
          </p:cNvPr>
          <p:cNvCxnSpPr>
            <a:stCxn id="18" idx="2"/>
            <a:endCxn id="17" idx="0"/>
          </p:cNvCxnSpPr>
          <p:nvPr/>
        </p:nvCxnSpPr>
        <p:spPr>
          <a:xfrm flipH="1">
            <a:off x="3086300" y="2321603"/>
            <a:ext cx="1072473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echte verbindingslijn 90">
            <a:extLst>
              <a:ext uri="{FF2B5EF4-FFF2-40B4-BE49-F238E27FC236}">
                <a16:creationId xmlns:a16="http://schemas.microsoft.com/office/drawing/2014/main" id="{60A335C8-B9A2-4D62-8353-0B3647B26A29}"/>
              </a:ext>
            </a:extLst>
          </p:cNvPr>
          <p:cNvCxnSpPr>
            <a:stCxn id="16" idx="2"/>
            <a:endCxn id="9" idx="0"/>
          </p:cNvCxnSpPr>
          <p:nvPr/>
        </p:nvCxnSpPr>
        <p:spPr>
          <a:xfrm>
            <a:off x="1351754" y="3537021"/>
            <a:ext cx="1074892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chte verbindingslijn 92">
            <a:extLst>
              <a:ext uri="{FF2B5EF4-FFF2-40B4-BE49-F238E27FC236}">
                <a16:creationId xmlns:a16="http://schemas.microsoft.com/office/drawing/2014/main" id="{D00C61AC-FEBD-4F80-87CD-D8F49D79DD51}"/>
              </a:ext>
            </a:extLst>
          </p:cNvPr>
          <p:cNvCxnSpPr>
            <a:stCxn id="16" idx="2"/>
            <a:endCxn id="11" idx="0"/>
          </p:cNvCxnSpPr>
          <p:nvPr/>
        </p:nvCxnSpPr>
        <p:spPr>
          <a:xfrm>
            <a:off x="1351754" y="3537021"/>
            <a:ext cx="166322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4AB6909B-D2BE-4EAD-BC41-669555C61E9B}"/>
              </a:ext>
            </a:extLst>
          </p:cNvPr>
          <p:cNvCxnSpPr>
            <a:stCxn id="16" idx="2"/>
            <a:endCxn id="6" idx="0"/>
          </p:cNvCxnSpPr>
          <p:nvPr/>
        </p:nvCxnSpPr>
        <p:spPr>
          <a:xfrm>
            <a:off x="1351754" y="3537021"/>
            <a:ext cx="2001470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96">
            <a:extLst>
              <a:ext uri="{FF2B5EF4-FFF2-40B4-BE49-F238E27FC236}">
                <a16:creationId xmlns:a16="http://schemas.microsoft.com/office/drawing/2014/main" id="{D7979EA2-721C-4AA6-8031-F6F4CC823194}"/>
              </a:ext>
            </a:extLst>
          </p:cNvPr>
          <p:cNvCxnSpPr>
            <a:stCxn id="17" idx="2"/>
            <a:endCxn id="11" idx="0"/>
          </p:cNvCxnSpPr>
          <p:nvPr/>
        </p:nvCxnSpPr>
        <p:spPr>
          <a:xfrm flipH="1">
            <a:off x="1518076" y="3537021"/>
            <a:ext cx="1568224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echte verbindingslijn 98">
            <a:extLst>
              <a:ext uri="{FF2B5EF4-FFF2-40B4-BE49-F238E27FC236}">
                <a16:creationId xmlns:a16="http://schemas.microsoft.com/office/drawing/2014/main" id="{314C48B8-9ABE-48E8-B1C7-8B3AE4A41810}"/>
              </a:ext>
            </a:extLst>
          </p:cNvPr>
          <p:cNvCxnSpPr>
            <a:stCxn id="17" idx="2"/>
            <a:endCxn id="6" idx="0"/>
          </p:cNvCxnSpPr>
          <p:nvPr/>
        </p:nvCxnSpPr>
        <p:spPr>
          <a:xfrm>
            <a:off x="3086300" y="3537021"/>
            <a:ext cx="266924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E6EE131-2EE7-441D-B3A2-F772F35D70AD}"/>
              </a:ext>
            </a:extLst>
          </p:cNvPr>
          <p:cNvCxnSpPr>
            <a:stCxn id="22" idx="2"/>
            <a:endCxn id="10" idx="0"/>
          </p:cNvCxnSpPr>
          <p:nvPr/>
        </p:nvCxnSpPr>
        <p:spPr>
          <a:xfrm flipH="1">
            <a:off x="4223342" y="3537021"/>
            <a:ext cx="597504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echte verbindingslijn 102">
            <a:extLst>
              <a:ext uri="{FF2B5EF4-FFF2-40B4-BE49-F238E27FC236}">
                <a16:creationId xmlns:a16="http://schemas.microsoft.com/office/drawing/2014/main" id="{4464DCED-B64B-4C08-B712-AEFDBC1508CE}"/>
              </a:ext>
            </a:extLst>
          </p:cNvPr>
          <p:cNvCxnSpPr>
            <a:stCxn id="22" idx="2"/>
            <a:endCxn id="8" idx="0"/>
          </p:cNvCxnSpPr>
          <p:nvPr/>
        </p:nvCxnSpPr>
        <p:spPr>
          <a:xfrm>
            <a:off x="4820846" y="3537021"/>
            <a:ext cx="1199191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Rechte verbindingslijn 104">
            <a:extLst>
              <a:ext uri="{FF2B5EF4-FFF2-40B4-BE49-F238E27FC236}">
                <a16:creationId xmlns:a16="http://schemas.microsoft.com/office/drawing/2014/main" id="{FF746F48-4F2C-43CC-B1D0-E1DB031ED508}"/>
              </a:ext>
            </a:extLst>
          </p:cNvPr>
          <p:cNvCxnSpPr>
            <a:stCxn id="22" idx="2"/>
            <a:endCxn id="4" idx="0"/>
          </p:cNvCxnSpPr>
          <p:nvPr/>
        </p:nvCxnSpPr>
        <p:spPr>
          <a:xfrm>
            <a:off x="4820846" y="3537021"/>
            <a:ext cx="367526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Rechte verbindingslijn 106">
            <a:extLst>
              <a:ext uri="{FF2B5EF4-FFF2-40B4-BE49-F238E27FC236}">
                <a16:creationId xmlns:a16="http://schemas.microsoft.com/office/drawing/2014/main" id="{48586352-9A32-4857-AC74-4C75ACD943A4}"/>
              </a:ext>
            </a:extLst>
          </p:cNvPr>
          <p:cNvCxnSpPr>
            <a:stCxn id="22" idx="2"/>
            <a:endCxn id="13" idx="0"/>
          </p:cNvCxnSpPr>
          <p:nvPr/>
        </p:nvCxnSpPr>
        <p:spPr>
          <a:xfrm>
            <a:off x="4820846" y="3537021"/>
            <a:ext cx="2167114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chte verbindingslijn 108">
            <a:extLst>
              <a:ext uri="{FF2B5EF4-FFF2-40B4-BE49-F238E27FC236}">
                <a16:creationId xmlns:a16="http://schemas.microsoft.com/office/drawing/2014/main" id="{EFCB6C69-8327-4C7F-B128-F1DE51A18977}"/>
              </a:ext>
            </a:extLst>
          </p:cNvPr>
          <p:cNvCxnSpPr>
            <a:stCxn id="20" idx="2"/>
            <a:endCxn id="10" idx="0"/>
          </p:cNvCxnSpPr>
          <p:nvPr/>
        </p:nvCxnSpPr>
        <p:spPr>
          <a:xfrm flipH="1">
            <a:off x="4223342" y="3537021"/>
            <a:ext cx="2332050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Rechte verbindingslijn 110">
            <a:extLst>
              <a:ext uri="{FF2B5EF4-FFF2-40B4-BE49-F238E27FC236}">
                <a16:creationId xmlns:a16="http://schemas.microsoft.com/office/drawing/2014/main" id="{DCC044D2-CA86-4301-B8D4-AE9E7B0582BA}"/>
              </a:ext>
            </a:extLst>
          </p:cNvPr>
          <p:cNvCxnSpPr>
            <a:stCxn id="20" idx="2"/>
            <a:endCxn id="12" idx="0"/>
          </p:cNvCxnSpPr>
          <p:nvPr/>
        </p:nvCxnSpPr>
        <p:spPr>
          <a:xfrm>
            <a:off x="6555392" y="3537021"/>
            <a:ext cx="1342620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Rechte verbindingslijn 112">
            <a:extLst>
              <a:ext uri="{FF2B5EF4-FFF2-40B4-BE49-F238E27FC236}">
                <a16:creationId xmlns:a16="http://schemas.microsoft.com/office/drawing/2014/main" id="{E5146401-C70F-466F-821C-F58216EA0B76}"/>
              </a:ext>
            </a:extLst>
          </p:cNvPr>
          <p:cNvCxnSpPr>
            <a:stCxn id="20" idx="2"/>
            <a:endCxn id="8" idx="0"/>
          </p:cNvCxnSpPr>
          <p:nvPr/>
        </p:nvCxnSpPr>
        <p:spPr>
          <a:xfrm flipH="1">
            <a:off x="6020037" y="3537021"/>
            <a:ext cx="535355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Rechte verbindingslijn 114">
            <a:extLst>
              <a:ext uri="{FF2B5EF4-FFF2-40B4-BE49-F238E27FC236}">
                <a16:creationId xmlns:a16="http://schemas.microsoft.com/office/drawing/2014/main" id="{3677B995-8255-4652-9230-A611E6C65A8A}"/>
              </a:ext>
            </a:extLst>
          </p:cNvPr>
          <p:cNvCxnSpPr>
            <a:stCxn id="21" idx="2"/>
            <a:endCxn id="13" idx="0"/>
          </p:cNvCxnSpPr>
          <p:nvPr/>
        </p:nvCxnSpPr>
        <p:spPr>
          <a:xfrm flipH="1">
            <a:off x="6987960" y="3537021"/>
            <a:ext cx="1301978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Rechte verbindingslijn 116">
            <a:extLst>
              <a:ext uri="{FF2B5EF4-FFF2-40B4-BE49-F238E27FC236}">
                <a16:creationId xmlns:a16="http://schemas.microsoft.com/office/drawing/2014/main" id="{6AE9657A-40E0-4BB4-9473-6959F53DDFE1}"/>
              </a:ext>
            </a:extLst>
          </p:cNvPr>
          <p:cNvCxnSpPr>
            <a:stCxn id="21" idx="2"/>
            <a:endCxn id="12" idx="0"/>
          </p:cNvCxnSpPr>
          <p:nvPr/>
        </p:nvCxnSpPr>
        <p:spPr>
          <a:xfrm flipH="1">
            <a:off x="7898012" y="3537021"/>
            <a:ext cx="391926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Rechte verbindingslijn 118">
            <a:extLst>
              <a:ext uri="{FF2B5EF4-FFF2-40B4-BE49-F238E27FC236}">
                <a16:creationId xmlns:a16="http://schemas.microsoft.com/office/drawing/2014/main" id="{4920476D-0878-49A5-830E-D09AFA605585}"/>
              </a:ext>
            </a:extLst>
          </p:cNvPr>
          <p:cNvCxnSpPr>
            <a:stCxn id="21" idx="2"/>
          </p:cNvCxnSpPr>
          <p:nvPr/>
        </p:nvCxnSpPr>
        <p:spPr>
          <a:xfrm>
            <a:off x="8289938" y="3537021"/>
            <a:ext cx="1432329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chte verbindingslijn 120">
            <a:extLst>
              <a:ext uri="{FF2B5EF4-FFF2-40B4-BE49-F238E27FC236}">
                <a16:creationId xmlns:a16="http://schemas.microsoft.com/office/drawing/2014/main" id="{0259FA3C-D3A1-43FB-8356-20A94C7CF0BF}"/>
              </a:ext>
            </a:extLst>
          </p:cNvPr>
          <p:cNvCxnSpPr>
            <a:stCxn id="23" idx="2"/>
            <a:endCxn id="7" idx="0"/>
          </p:cNvCxnSpPr>
          <p:nvPr/>
        </p:nvCxnSpPr>
        <p:spPr>
          <a:xfrm flipH="1">
            <a:off x="9811548" y="3537021"/>
            <a:ext cx="212934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chte verbindingslijn 122">
            <a:extLst>
              <a:ext uri="{FF2B5EF4-FFF2-40B4-BE49-F238E27FC236}">
                <a16:creationId xmlns:a16="http://schemas.microsoft.com/office/drawing/2014/main" id="{F7EA01E2-140C-4190-A2EA-78263EE72305}"/>
              </a:ext>
            </a:extLst>
          </p:cNvPr>
          <p:cNvCxnSpPr>
            <a:stCxn id="23" idx="2"/>
            <a:endCxn id="5" idx="0"/>
          </p:cNvCxnSpPr>
          <p:nvPr/>
        </p:nvCxnSpPr>
        <p:spPr>
          <a:xfrm flipH="1">
            <a:off x="8868827" y="3537021"/>
            <a:ext cx="1155655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chte verbindingslijn 124">
            <a:extLst>
              <a:ext uri="{FF2B5EF4-FFF2-40B4-BE49-F238E27FC236}">
                <a16:creationId xmlns:a16="http://schemas.microsoft.com/office/drawing/2014/main" id="{1833634F-D4D5-4F21-814A-B53D3D5896E4}"/>
              </a:ext>
            </a:extLst>
          </p:cNvPr>
          <p:cNvCxnSpPr>
            <a:stCxn id="21" idx="2"/>
            <a:endCxn id="5" idx="0"/>
          </p:cNvCxnSpPr>
          <p:nvPr/>
        </p:nvCxnSpPr>
        <p:spPr>
          <a:xfrm>
            <a:off x="8289938" y="3537021"/>
            <a:ext cx="578889" cy="211205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chte verbindingslijn 126">
            <a:extLst>
              <a:ext uri="{FF2B5EF4-FFF2-40B4-BE49-F238E27FC236}">
                <a16:creationId xmlns:a16="http://schemas.microsoft.com/office/drawing/2014/main" id="{8D20628C-5C20-49FC-AD7B-B30F319F8D16}"/>
              </a:ext>
            </a:extLst>
          </p:cNvPr>
          <p:cNvCxnSpPr>
            <a:stCxn id="17" idx="2"/>
            <a:endCxn id="10" idx="0"/>
          </p:cNvCxnSpPr>
          <p:nvPr/>
        </p:nvCxnSpPr>
        <p:spPr>
          <a:xfrm>
            <a:off x="3086300" y="3537021"/>
            <a:ext cx="1137042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Rechte verbindingslijn 128">
            <a:extLst>
              <a:ext uri="{FF2B5EF4-FFF2-40B4-BE49-F238E27FC236}">
                <a16:creationId xmlns:a16="http://schemas.microsoft.com/office/drawing/2014/main" id="{162CBB02-AE8A-4FB7-B1EA-497A8DF0A2BE}"/>
              </a:ext>
            </a:extLst>
          </p:cNvPr>
          <p:cNvCxnSpPr>
            <a:stCxn id="22" idx="2"/>
            <a:endCxn id="9" idx="0"/>
          </p:cNvCxnSpPr>
          <p:nvPr/>
        </p:nvCxnSpPr>
        <p:spPr>
          <a:xfrm flipH="1">
            <a:off x="2426646" y="3537021"/>
            <a:ext cx="2394200" cy="1738312"/>
          </a:xfrm>
          <a:prstGeom prst="line">
            <a:avLst/>
          </a:prstGeom>
          <a:ln>
            <a:solidFill>
              <a:srgbClr val="75B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Rechte verbindingslijn 131">
            <a:extLst>
              <a:ext uri="{FF2B5EF4-FFF2-40B4-BE49-F238E27FC236}">
                <a16:creationId xmlns:a16="http://schemas.microsoft.com/office/drawing/2014/main" id="{32C1CE23-68A9-48F1-B03E-22B071CBE2EA}"/>
              </a:ext>
            </a:extLst>
          </p:cNvPr>
          <p:cNvCxnSpPr>
            <a:stCxn id="19" idx="2"/>
            <a:endCxn id="21" idx="0"/>
          </p:cNvCxnSpPr>
          <p:nvPr/>
        </p:nvCxnSpPr>
        <p:spPr>
          <a:xfrm>
            <a:off x="6311996" y="2321603"/>
            <a:ext cx="1977942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Rechte verbindingslijn 133">
            <a:extLst>
              <a:ext uri="{FF2B5EF4-FFF2-40B4-BE49-F238E27FC236}">
                <a16:creationId xmlns:a16="http://schemas.microsoft.com/office/drawing/2014/main" id="{D431DD73-1A01-4CE2-86DD-18275C618BAD}"/>
              </a:ext>
            </a:extLst>
          </p:cNvPr>
          <p:cNvCxnSpPr>
            <a:stCxn id="18" idx="2"/>
            <a:endCxn id="16" idx="0"/>
          </p:cNvCxnSpPr>
          <p:nvPr/>
        </p:nvCxnSpPr>
        <p:spPr>
          <a:xfrm flipH="1">
            <a:off x="1351754" y="2321603"/>
            <a:ext cx="2807019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Rechte verbindingslijn 135">
            <a:extLst>
              <a:ext uri="{FF2B5EF4-FFF2-40B4-BE49-F238E27FC236}">
                <a16:creationId xmlns:a16="http://schemas.microsoft.com/office/drawing/2014/main" id="{ED3EAEBC-96B3-4F18-828B-55B8A05AA442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>
            <a:off x="4158773" y="2321603"/>
            <a:ext cx="2396619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Rechte verbindingslijn 141">
            <a:extLst>
              <a:ext uri="{FF2B5EF4-FFF2-40B4-BE49-F238E27FC236}">
                <a16:creationId xmlns:a16="http://schemas.microsoft.com/office/drawing/2014/main" id="{743C2D15-6CE6-4C22-A6CF-B0DD7DB7D201}"/>
              </a:ext>
            </a:extLst>
          </p:cNvPr>
          <p:cNvCxnSpPr>
            <a:stCxn id="19" idx="2"/>
            <a:endCxn id="23" idx="0"/>
          </p:cNvCxnSpPr>
          <p:nvPr/>
        </p:nvCxnSpPr>
        <p:spPr>
          <a:xfrm>
            <a:off x="6311996" y="2321603"/>
            <a:ext cx="3712486" cy="701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troomdiagram: Alternatief proces 66">
            <a:extLst>
              <a:ext uri="{FF2B5EF4-FFF2-40B4-BE49-F238E27FC236}">
                <a16:creationId xmlns:a16="http://schemas.microsoft.com/office/drawing/2014/main" id="{309C4362-0E4C-4FEE-9E13-ABFC27E2C3B3}"/>
              </a:ext>
            </a:extLst>
          </p:cNvPr>
          <p:cNvSpPr/>
          <p:nvPr/>
        </p:nvSpPr>
        <p:spPr>
          <a:xfrm>
            <a:off x="9591120" y="1799556"/>
            <a:ext cx="1027107" cy="514350"/>
          </a:xfrm>
          <a:prstGeom prst="flowChartAlternateProcess">
            <a:avLst/>
          </a:prstGeom>
          <a:solidFill>
            <a:srgbClr val="75B322"/>
          </a:solidFill>
          <a:ln>
            <a:solidFill>
              <a:srgbClr val="75B3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100" b="1"/>
              <a:t>Podcasts</a:t>
            </a:r>
          </a:p>
        </p:txBody>
      </p:sp>
      <p:cxnSp>
        <p:nvCxnSpPr>
          <p:cNvPr id="68" name="Rechte verbindingslijn 67">
            <a:extLst>
              <a:ext uri="{FF2B5EF4-FFF2-40B4-BE49-F238E27FC236}">
                <a16:creationId xmlns:a16="http://schemas.microsoft.com/office/drawing/2014/main" id="{47141BB4-B4E5-48FF-8990-EE758A1142BA}"/>
              </a:ext>
            </a:extLst>
          </p:cNvPr>
          <p:cNvCxnSpPr>
            <a:cxnSpLocks/>
          </p:cNvCxnSpPr>
          <p:nvPr/>
        </p:nvCxnSpPr>
        <p:spPr>
          <a:xfrm>
            <a:off x="9003791" y="2079822"/>
            <a:ext cx="587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>
            <a:extLst>
              <a:ext uri="{FF2B5EF4-FFF2-40B4-BE49-F238E27FC236}">
                <a16:creationId xmlns:a16="http://schemas.microsoft.com/office/drawing/2014/main" id="{4DF7EAD3-D55F-47B1-B228-F1664446351D}"/>
              </a:ext>
            </a:extLst>
          </p:cNvPr>
          <p:cNvCxnSpPr>
            <a:cxnSpLocks/>
          </p:cNvCxnSpPr>
          <p:nvPr/>
        </p:nvCxnSpPr>
        <p:spPr>
          <a:xfrm flipH="1">
            <a:off x="10024482" y="2360088"/>
            <a:ext cx="118676" cy="654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69">
            <a:extLst>
              <a:ext uri="{FF2B5EF4-FFF2-40B4-BE49-F238E27FC236}">
                <a16:creationId xmlns:a16="http://schemas.microsoft.com/office/drawing/2014/main" id="{D1DE6125-0A92-41E2-9D0E-360001114224}"/>
              </a:ext>
            </a:extLst>
          </p:cNvPr>
          <p:cNvCxnSpPr>
            <a:cxnSpLocks/>
          </p:cNvCxnSpPr>
          <p:nvPr/>
        </p:nvCxnSpPr>
        <p:spPr>
          <a:xfrm flipH="1">
            <a:off x="8369633" y="2360090"/>
            <a:ext cx="1765829" cy="654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>
            <a:extLst>
              <a:ext uri="{FF2B5EF4-FFF2-40B4-BE49-F238E27FC236}">
                <a16:creationId xmlns:a16="http://schemas.microsoft.com/office/drawing/2014/main" id="{EC6A8E17-B3F8-4B04-AAEE-C9BC5755BEC2}"/>
              </a:ext>
            </a:extLst>
          </p:cNvPr>
          <p:cNvCxnSpPr>
            <a:cxnSpLocks/>
          </p:cNvCxnSpPr>
          <p:nvPr/>
        </p:nvCxnSpPr>
        <p:spPr>
          <a:xfrm flipH="1">
            <a:off x="4859814" y="2344695"/>
            <a:ext cx="5267953" cy="677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27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FD429-534E-4C86-8A3B-586ADFDD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Activiteiten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4A38C2-B83C-4E1F-B3F2-36C0B4A5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Radio luisteren via de audiostream (website) stijgt ieder jaar</a:t>
            </a:r>
          </a:p>
          <a:p>
            <a:endParaRPr lang="nl-NL"/>
          </a:p>
          <a:p>
            <a:r>
              <a:rPr lang="nl-NL" dirty="0"/>
              <a:t>Gemiddeld werd er wekelijks een video gepubliceerd</a:t>
            </a:r>
            <a:endParaRPr lang="nl-NL" dirty="0">
              <a:cs typeface="Calibri"/>
            </a:endParaRPr>
          </a:p>
          <a:p>
            <a:endParaRPr lang="nl-NL"/>
          </a:p>
          <a:p>
            <a:r>
              <a:rPr lang="nl-NL" dirty="0"/>
              <a:t>Honderden nieuwsartikelen op de website (gemiddeld 1 per dag)</a:t>
            </a:r>
            <a:endParaRPr lang="nl-NL" dirty="0">
              <a:cs typeface="Calibri"/>
            </a:endParaRPr>
          </a:p>
          <a:p>
            <a:endParaRPr lang="nl-NL"/>
          </a:p>
          <a:p>
            <a:r>
              <a:rPr lang="nl-NL" dirty="0"/>
              <a:t>Eerst jaar waar we serieus en succesvol met podcasts aan de gang gingen</a:t>
            </a:r>
            <a:endParaRPr lang="nl-NL" dirty="0">
              <a:cs typeface="Calibri"/>
            </a:endParaRPr>
          </a:p>
          <a:p>
            <a:endParaRPr lang="nl-NL"/>
          </a:p>
          <a:p>
            <a:r>
              <a:rPr lang="nl-NL" dirty="0" err="1"/>
              <a:t>Social</a:t>
            </a:r>
            <a:r>
              <a:rPr lang="nl-NL" dirty="0"/>
              <a:t> media (Facebook – Instagram – Twitter) ondersteunen nieuwsitems </a:t>
            </a:r>
            <a:endParaRPr lang="nl-NL" dirty="0">
              <a:cs typeface="Calibri"/>
            </a:endParaRPr>
          </a:p>
          <a:p>
            <a:endParaRPr lang="nl-NL"/>
          </a:p>
          <a:p>
            <a:r>
              <a:rPr lang="nl-NL" dirty="0"/>
              <a:t>Naamsbekendheid Omroep Houten fors gestegen</a:t>
            </a:r>
            <a:endParaRPr lang="nl-NL" dirty="0">
              <a:cs typeface="Calibri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5" name="Graphic 4" descr="Podcast">
            <a:extLst>
              <a:ext uri="{FF2B5EF4-FFF2-40B4-BE49-F238E27FC236}">
                <a16:creationId xmlns:a16="http://schemas.microsoft.com/office/drawing/2014/main" id="{0860182F-D4CB-4288-9159-66751A303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2339" y="202663"/>
            <a:ext cx="1231685" cy="1231685"/>
          </a:xfrm>
          <a:prstGeom prst="rect">
            <a:avLst/>
          </a:prstGeom>
        </p:spPr>
      </p:pic>
      <p:pic>
        <p:nvPicPr>
          <p:cNvPr id="7" name="Graphic 6" descr="Microfoon">
            <a:extLst>
              <a:ext uri="{FF2B5EF4-FFF2-40B4-BE49-F238E27FC236}">
                <a16:creationId xmlns:a16="http://schemas.microsoft.com/office/drawing/2014/main" id="{8B68836F-BEEC-4E3A-9C8A-C09A6706E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8177" y="1825625"/>
            <a:ext cx="1238004" cy="1238004"/>
          </a:xfrm>
          <a:prstGeom prst="rect">
            <a:avLst/>
          </a:prstGeom>
        </p:spPr>
      </p:pic>
      <p:pic>
        <p:nvPicPr>
          <p:cNvPr id="9" name="Graphic 8" descr="DJ">
            <a:extLst>
              <a:ext uri="{FF2B5EF4-FFF2-40B4-BE49-F238E27FC236}">
                <a16:creationId xmlns:a16="http://schemas.microsoft.com/office/drawing/2014/main" id="{57775B9A-A8F0-4E9B-A48C-DE58DC35E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8177" y="3682672"/>
            <a:ext cx="1238004" cy="1238004"/>
          </a:xfrm>
          <a:prstGeom prst="rect">
            <a:avLst/>
          </a:prstGeom>
        </p:spPr>
      </p:pic>
      <p:pic>
        <p:nvPicPr>
          <p:cNvPr id="8" name="Graphic 7" descr="Zakelijke groei">
            <a:extLst>
              <a:ext uri="{FF2B5EF4-FFF2-40B4-BE49-F238E27FC236}">
                <a16:creationId xmlns:a16="http://schemas.microsoft.com/office/drawing/2014/main" id="{C23DE5F7-84D4-4907-A99E-FF9D0A7EE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18858" y="4974025"/>
            <a:ext cx="1636643" cy="16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9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96FC1-5171-4F56-8B6A-E1A4CC9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Programmering Houten FM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AAFD61-0D4A-4FC7-9E63-A6B67E99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70" y="1470991"/>
            <a:ext cx="5399030" cy="5387009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nl-NL" sz="1200" b="1" dirty="0"/>
              <a:t>Maandag 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10:00 – 12:00 De Koffiedate</a:t>
            </a:r>
          </a:p>
          <a:p>
            <a:pPr marL="0" indent="0" fontAlgn="base">
              <a:buNone/>
            </a:pPr>
            <a:r>
              <a:rPr lang="nl-NL" sz="1200" dirty="0"/>
              <a:t>17:00 – 19:00 Houtens luisterlied met Martin </a:t>
            </a:r>
            <a:br>
              <a:rPr lang="nl-NL" sz="1200" dirty="0"/>
            </a:br>
            <a:endParaRPr lang="nl-NL" sz="1200" dirty="0"/>
          </a:p>
          <a:p>
            <a:pPr marL="0" indent="0" fontAlgn="base">
              <a:buNone/>
            </a:pPr>
            <a:r>
              <a:rPr lang="nl-NL" sz="1200" dirty="0"/>
              <a:t> </a:t>
            </a:r>
            <a:r>
              <a:rPr lang="nl-NL" sz="1200" b="1" dirty="0"/>
              <a:t>Dinsdag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17:00 – 19:00 Houten Komt Thuis </a:t>
            </a:r>
            <a:br>
              <a:rPr lang="nl-NL" sz="1200" dirty="0"/>
            </a:br>
            <a:endParaRPr lang="nl-NL" sz="1200" dirty="0"/>
          </a:p>
          <a:p>
            <a:pPr marL="0" indent="0" fontAlgn="base">
              <a:buNone/>
            </a:pPr>
            <a:r>
              <a:rPr lang="nl-NL" sz="1200" b="1" dirty="0"/>
              <a:t>Woensdag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10:00 – 12:00 Welzijn Houten </a:t>
            </a:r>
          </a:p>
          <a:p>
            <a:pPr marL="0" indent="0" fontAlgn="base">
              <a:buNone/>
            </a:pPr>
            <a:r>
              <a:rPr lang="nl-NL" sz="1200" dirty="0"/>
              <a:t>17:00 – 19:00 Houten komt Thuis met herhaling Welzijn </a:t>
            </a:r>
          </a:p>
          <a:p>
            <a:pPr marL="0" indent="0" fontAlgn="base">
              <a:buNone/>
            </a:pPr>
            <a:r>
              <a:rPr lang="nl-NL" sz="1200" dirty="0"/>
              <a:t>19:00 – 20:00 Grand Café</a:t>
            </a:r>
            <a:br>
              <a:rPr lang="nl-NL" sz="1200" dirty="0"/>
            </a:br>
            <a:endParaRPr lang="nl-NL" sz="1200" dirty="0"/>
          </a:p>
          <a:p>
            <a:pPr marL="0" indent="0" fontAlgn="base">
              <a:buNone/>
            </a:pPr>
            <a:r>
              <a:rPr lang="nl-NL" sz="1200" b="1" dirty="0"/>
              <a:t>Donderdag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10:00 – 12:00 Houten Vandaag </a:t>
            </a:r>
          </a:p>
          <a:p>
            <a:pPr marL="0" indent="0" fontAlgn="base">
              <a:buNone/>
            </a:pPr>
            <a:r>
              <a:rPr lang="nl-NL" sz="1200" dirty="0"/>
              <a:t>17:00 – 19:00 Houten Komt Thuis met herhaling Houten Vandaag </a:t>
            </a:r>
            <a:br>
              <a:rPr lang="nl-NL" sz="1200" dirty="0"/>
            </a:br>
            <a:endParaRPr lang="nl-NL" sz="1200" dirty="0"/>
          </a:p>
          <a:p>
            <a:pPr marL="0" indent="0" fontAlgn="base">
              <a:buNone/>
            </a:pPr>
            <a:r>
              <a:rPr lang="nl-NL" sz="1200" b="1" dirty="0"/>
              <a:t>Vrijdag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17:00 – 18:00 De 10 van Houten</a:t>
            </a:r>
          </a:p>
          <a:p>
            <a:pPr marL="0" indent="0" fontAlgn="base">
              <a:buNone/>
            </a:pPr>
            <a:r>
              <a:rPr lang="nl-NL" sz="1200" dirty="0"/>
              <a:t>17:00 – 19:00 Houten Komt Thuis met Tempus  </a:t>
            </a:r>
          </a:p>
          <a:p>
            <a:pPr marL="0" indent="0" fontAlgn="base">
              <a:buNone/>
            </a:pPr>
            <a:r>
              <a:rPr lang="nl-NL" sz="1200" dirty="0"/>
              <a:t>19:00 – 22:00 Houten Heeft Weekend  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9B60501-9CEE-4258-8D18-722CC8903AA7}"/>
              </a:ext>
            </a:extLst>
          </p:cNvPr>
          <p:cNvSpPr txBox="1">
            <a:spLocks/>
          </p:cNvSpPr>
          <p:nvPr/>
        </p:nvSpPr>
        <p:spPr>
          <a:xfrm>
            <a:off x="6878579" y="1568825"/>
            <a:ext cx="4781551" cy="473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nl-NL" sz="1200" b="1" dirty="0"/>
              <a:t>Zaterdag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10:00 –11:00 Daar Hou Ik U Aan!</a:t>
            </a:r>
          </a:p>
          <a:p>
            <a:pPr marL="0" indent="0" fontAlgn="base">
              <a:buNone/>
            </a:pPr>
            <a:r>
              <a:rPr lang="nl-NL" sz="1200" dirty="0"/>
              <a:t>11:00 – 12:00 Young</a:t>
            </a:r>
          </a:p>
          <a:p>
            <a:pPr marL="0" indent="0" fontAlgn="base">
              <a:buNone/>
            </a:pPr>
            <a:r>
              <a:rPr lang="nl-NL" sz="1200" dirty="0"/>
              <a:t>12:00 – 14:00 </a:t>
            </a:r>
            <a:r>
              <a:rPr lang="nl-NL" sz="1200" dirty="0" err="1"/>
              <a:t>Enthousiasper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20:00 – 22:00 Dj school</a:t>
            </a:r>
          </a:p>
          <a:p>
            <a:pPr marL="0" indent="0" fontAlgn="base">
              <a:buNone/>
            </a:pPr>
            <a:r>
              <a:rPr lang="nl-NL" sz="1200" dirty="0"/>
              <a:t>21:00 – 00:00 (1x per maand Club House)</a:t>
            </a:r>
          </a:p>
          <a:p>
            <a:pPr marL="0" indent="0" fontAlgn="base">
              <a:buNone/>
            </a:pP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b="1" dirty="0"/>
              <a:t>Zondag</a:t>
            </a:r>
            <a:r>
              <a:rPr lang="nl-NL" sz="1200" dirty="0"/>
              <a:t> </a:t>
            </a:r>
          </a:p>
          <a:p>
            <a:pPr marL="0" indent="0" fontAlgn="base">
              <a:buNone/>
            </a:pPr>
            <a:r>
              <a:rPr lang="nl-NL" sz="1200" dirty="0"/>
              <a:t>17:00 – 18:00 Hans op Zondag </a:t>
            </a:r>
          </a:p>
          <a:p>
            <a:pPr marL="0" indent="0">
              <a:buFontTx/>
              <a:buNone/>
            </a:pPr>
            <a:endParaRPr lang="nl-NL" sz="1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C108AA-7A17-4754-B203-32E6D593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73" y="2481943"/>
            <a:ext cx="2123394" cy="21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71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449C2-B080-4271-BE99-9ACCCC4C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Communicatie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482709-62F4-4951-B2F1-3940ED6B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Nieuwe structuur werkt goed en is stabiel</a:t>
            </a:r>
          </a:p>
          <a:p>
            <a:r>
              <a:rPr lang="nl-NL"/>
              <a:t>Externe communicatie langs Rondweg</a:t>
            </a:r>
          </a:p>
          <a:p>
            <a:r>
              <a:rPr lang="nl-NL"/>
              <a:t>Maandelijkse nieuwsbrief voor vrijwilligers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C4AD65-4A92-42B0-87AD-446B2B74B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762637"/>
              </p:ext>
            </p:extLst>
          </p:nvPr>
        </p:nvGraphicFramePr>
        <p:xfrm>
          <a:off x="4596858" y="615315"/>
          <a:ext cx="6260465" cy="5627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Afbeelding 5" descr="Afbeelding met gras, buiten, teken, weg&#10;&#10;Automatisch gegenereerde beschrijving">
            <a:extLst>
              <a:ext uri="{FF2B5EF4-FFF2-40B4-BE49-F238E27FC236}">
                <a16:creationId xmlns:a16="http://schemas.microsoft.com/office/drawing/2014/main" id="{CB4317F4-DFE0-4EEE-BFAE-5DEC3CA95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8038"/>
            <a:ext cx="2729157" cy="2046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 descr="Afbeelding met gras, buiten, teken, weg&#10;&#10;Automatisch gegenereerde beschrijving">
            <a:extLst>
              <a:ext uri="{FF2B5EF4-FFF2-40B4-BE49-F238E27FC236}">
                <a16:creationId xmlns:a16="http://schemas.microsoft.com/office/drawing/2014/main" id="{F310EF0E-942C-4813-8306-6E17CE6967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10" y="4480630"/>
            <a:ext cx="2729157" cy="2046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288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FB146-5F77-41FF-8214-B7642693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IT, Techniek &amp; Studio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58CFF5-2B78-42FB-92D4-5E24EBD37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Studio op orde</a:t>
            </a:r>
          </a:p>
          <a:p>
            <a:r>
              <a:rPr lang="nl-NL" dirty="0"/>
              <a:t>Techniek op orde</a:t>
            </a:r>
          </a:p>
          <a:p>
            <a:r>
              <a:rPr lang="nl-NL" dirty="0"/>
              <a:t>Video opnames met op afstand bedienbare camera’s</a:t>
            </a:r>
          </a:p>
          <a:p>
            <a:r>
              <a:rPr lang="nl-NL" dirty="0"/>
              <a:t>Onderzoek naar nieuw mengpaneel</a:t>
            </a:r>
          </a:p>
          <a:p>
            <a:r>
              <a:rPr lang="nl-NL" dirty="0"/>
              <a:t>Extra telefoonlijn in de studio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binnen, neerleggen, kat, liggen&#10;&#10;Automatisch gegenereerde beschrijving">
            <a:extLst>
              <a:ext uri="{FF2B5EF4-FFF2-40B4-BE49-F238E27FC236}">
                <a16:creationId xmlns:a16="http://schemas.microsoft.com/office/drawing/2014/main" id="{68B06CAA-78FC-4B61-89C7-AF719E08A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2" y="3247843"/>
            <a:ext cx="4979773" cy="33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6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f27230-51d4-4e33-a938-5d6891a0c6f8">
      <Terms xmlns="http://schemas.microsoft.com/office/infopath/2007/PartnerControls"/>
    </lcf76f155ced4ddcb4097134ff3c332f>
    <TaxCatchAll xmlns="8c31a872-4884-4208-aba5-974499205f8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4C0A2B73D78C44BF15121F69C13DC6" ma:contentTypeVersion="13" ma:contentTypeDescription="Een nieuw document maken." ma:contentTypeScope="" ma:versionID="fe752f7f727acdb14d0c10833db3906a">
  <xsd:schema xmlns:xsd="http://www.w3.org/2001/XMLSchema" xmlns:xs="http://www.w3.org/2001/XMLSchema" xmlns:p="http://schemas.microsoft.com/office/2006/metadata/properties" xmlns:ns2="c2f27230-51d4-4e33-a938-5d6891a0c6f8" xmlns:ns3="8c31a872-4884-4208-aba5-974499205f81" targetNamespace="http://schemas.microsoft.com/office/2006/metadata/properties" ma:root="true" ma:fieldsID="49a4fe101e627e6c5c0f864e75ec3f18" ns2:_="" ns3:_="">
    <xsd:import namespace="c2f27230-51d4-4e33-a938-5d6891a0c6f8"/>
    <xsd:import namespace="8c31a872-4884-4208-aba5-974499205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27230-51d4-4e33-a938-5d6891a0c6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3550e131-3a57-4ad3-a5f2-9850379c77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1a872-4884-4208-aba5-974499205f8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a5a7ae4-ce01-40e4-a290-a0c3c0fe9900}" ma:internalName="TaxCatchAll" ma:showField="CatchAllData" ma:web="8c31a872-4884-4208-aba5-974499205f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3284E8-F38B-4AE8-AF8A-7C79F730992E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c2f27230-51d4-4e33-a938-5d6891a0c6f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c31a872-4884-4208-aba5-974499205f8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FFE495A-337F-4263-8087-91A3B9FCFA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f27230-51d4-4e33-a938-5d6891a0c6f8"/>
    <ds:schemaRef ds:uri="8c31a872-4884-4208-aba5-974499205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2352A9-C62E-4C55-A6DA-6C1AF1D2C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682</Words>
  <Application>Microsoft Office PowerPoint</Application>
  <PresentationFormat>Breedbeeld</PresentationFormat>
  <Paragraphs>172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Jaarverslag 2022</vt:lpstr>
      <vt:lpstr>Inhoudsopgave</vt:lpstr>
      <vt:lpstr>Bijdrage bestuur</vt:lpstr>
      <vt:lpstr>Bestuurssamenstelling 2022</vt:lpstr>
      <vt:lpstr>De omroep als verbindende factor in Houten</vt:lpstr>
      <vt:lpstr>Activiteiten</vt:lpstr>
      <vt:lpstr>Programmering Houten FM 2022</vt:lpstr>
      <vt:lpstr>Communicatie</vt:lpstr>
      <vt:lpstr>IT, Techniek &amp; Studio</vt:lpstr>
      <vt:lpstr>Zonder vrijwilligers geen omroep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Jaarverslag 2021</dc:title>
  <dc:creator>Jos Mittelmeijer</dc:creator>
  <cp:lastModifiedBy>Jos Mittelmeijer</cp:lastModifiedBy>
  <cp:revision>36</cp:revision>
  <dcterms:created xsi:type="dcterms:W3CDTF">2022-03-11T14:09:36Z</dcterms:created>
  <dcterms:modified xsi:type="dcterms:W3CDTF">2023-01-19T13:49:00Z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0x010100874C0A2B73D78C44BF15121F69C13DC6</vt:lpwstr>
  </property>
  <property fmtid="{D5CDD505-2E9C-101B-9397-08002B2CF9AE}" pid="3" name="MediaServiceImageTags">
    <vt:lpwstr/>
  </property>
</Properties>
</file>